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</p:sldMasterIdLst>
  <p:sldIdLst>
    <p:sldId id="256" r:id="rId2"/>
    <p:sldId id="257" r:id="rId3"/>
    <p:sldId id="269" r:id="rId4"/>
    <p:sldId id="265" r:id="rId5"/>
    <p:sldId id="268" r:id="rId6"/>
    <p:sldId id="266" r:id="rId7"/>
    <p:sldId id="267" r:id="rId8"/>
    <p:sldId id="270" r:id="rId9"/>
    <p:sldId id="25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297F2-9BC4-4902-8DD1-B303EC9BDBCB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C59C216-E773-4790-8821-8426B4070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767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297F2-9BC4-4902-8DD1-B303EC9BDBCB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C59C216-E773-4790-8821-8426B4070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639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297F2-9BC4-4902-8DD1-B303EC9BDBCB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C59C216-E773-4790-8821-8426B4070ED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017579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297F2-9BC4-4902-8DD1-B303EC9BDBCB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C59C216-E773-4790-8821-8426B4070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0388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297F2-9BC4-4902-8DD1-B303EC9BDBCB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C59C216-E773-4790-8821-8426B4070EDC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049543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297F2-9BC4-4902-8DD1-B303EC9BDBCB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C59C216-E773-4790-8821-8426B4070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651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297F2-9BC4-4902-8DD1-B303EC9BDBCB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9C216-E773-4790-8821-8426B4070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277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297F2-9BC4-4902-8DD1-B303EC9BDBCB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9C216-E773-4790-8821-8426B4070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957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297F2-9BC4-4902-8DD1-B303EC9BDBCB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9C216-E773-4790-8821-8426B4070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539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297F2-9BC4-4902-8DD1-B303EC9BDBCB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C59C216-E773-4790-8821-8426B4070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653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297F2-9BC4-4902-8DD1-B303EC9BDBCB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C59C216-E773-4790-8821-8426B4070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844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297F2-9BC4-4902-8DD1-B303EC9BDBCB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C59C216-E773-4790-8821-8426B4070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64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297F2-9BC4-4902-8DD1-B303EC9BDBCB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9C216-E773-4790-8821-8426B4070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65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297F2-9BC4-4902-8DD1-B303EC9BDBCB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9C216-E773-4790-8821-8426B4070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271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297F2-9BC4-4902-8DD1-B303EC9BDBCB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9C216-E773-4790-8821-8426B4070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951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297F2-9BC4-4902-8DD1-B303EC9BDBCB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C59C216-E773-4790-8821-8426B4070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426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297F2-9BC4-4902-8DD1-B303EC9BDBCB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C59C216-E773-4790-8821-8426B4070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747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759" r:id="rId12"/>
    <p:sldLayoutId id="2147483760" r:id="rId13"/>
    <p:sldLayoutId id="2147483761" r:id="rId14"/>
    <p:sldLayoutId id="2147483762" r:id="rId15"/>
    <p:sldLayoutId id="214748376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pgosla@mwse.org" TargetMode="External"/><Relationship Id="rId2" Type="http://schemas.openxmlformats.org/officeDocument/2006/relationships/hyperlink" Target="mailto:oogielamar@kentisd.or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moconnor@zps.org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0761" y="1365162"/>
            <a:ext cx="9999352" cy="2906936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US" sz="7200" b="1" dirty="0" smtClean="0"/>
              <a:t>Advocating for Adult Ed: How To</a:t>
            </a:r>
          </a:p>
          <a:p>
            <a:pPr algn="ctr"/>
            <a:endParaRPr lang="en-US" sz="4800" dirty="0"/>
          </a:p>
          <a:p>
            <a:pPr algn="ctr"/>
            <a:r>
              <a:rPr lang="en-US" sz="4400" dirty="0" smtClean="0"/>
              <a:t>Monday, October 15, 2018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6595" y="5027665"/>
            <a:ext cx="2946748" cy="120543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2580" y="4210292"/>
            <a:ext cx="3305577" cy="247918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7" b="18858"/>
          <a:stretch/>
        </p:blipFill>
        <p:spPr>
          <a:xfrm>
            <a:off x="5450437" y="4402762"/>
            <a:ext cx="2252870" cy="2455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878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0318" y="704045"/>
            <a:ext cx="4345753" cy="699071"/>
          </a:xfrm>
        </p:spPr>
        <p:txBody>
          <a:bodyPr/>
          <a:lstStyle/>
          <a:p>
            <a:r>
              <a:rPr lang="en-US" dirty="0" smtClean="0"/>
              <a:t>Welcome 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857588" y="1935439"/>
            <a:ext cx="4739855" cy="324848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662962" y="963428"/>
            <a:ext cx="5297158" cy="58090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Introductions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Legislative Update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Adult Education Fact Sheet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Legislative Engagement Timeline</a:t>
            </a:r>
          </a:p>
          <a:p>
            <a:pPr marL="0" indent="0">
              <a:buNone/>
            </a:pPr>
            <a:r>
              <a:rPr lang="en-US" sz="2400" dirty="0" smtClean="0"/>
              <a:t> </a:t>
            </a:r>
          </a:p>
          <a:p>
            <a:r>
              <a:rPr lang="en-US" sz="2400" dirty="0" smtClean="0"/>
              <a:t>Marketing/Communications Update</a:t>
            </a:r>
            <a:endParaRPr lang="en-US" sz="1400" dirty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Font typeface="Wingdings 3" charset="2"/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82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Rate your level of comfort with engaging with your legislators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1 being uncomfortable, 5 being very comfortable </a:t>
            </a:r>
          </a:p>
          <a:p>
            <a:endParaRPr lang="en-US" sz="3200" dirty="0"/>
          </a:p>
          <a:p>
            <a:r>
              <a:rPr lang="en-US" sz="3200" dirty="0" smtClean="0"/>
              <a:t>What are some of the challenges you see locally or regionally in engaging with legislators?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81553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Legislative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8281" y="1878169"/>
            <a:ext cx="9720974" cy="4155821"/>
          </a:xfrm>
        </p:spPr>
        <p:txBody>
          <a:bodyPr/>
          <a:lstStyle/>
          <a:p>
            <a:pPr lvl="0">
              <a:buFont typeface="Wingdings" panose="05000000000000000000" pitchFamily="2" charset="2"/>
              <a:buChar char="Ø"/>
            </a:pPr>
            <a:r>
              <a:rPr lang="en-US" sz="2800" dirty="0" smtClean="0"/>
              <a:t>Elections </a:t>
            </a:r>
          </a:p>
          <a:p>
            <a:pPr lvl="0">
              <a:buFont typeface="Wingdings" panose="05000000000000000000" pitchFamily="2" charset="2"/>
              <a:buChar char="Ø"/>
            </a:pPr>
            <a:endParaRPr lang="en-US" sz="280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2800" dirty="0" smtClean="0"/>
              <a:t>Identifying partners in support of education </a:t>
            </a:r>
          </a:p>
          <a:p>
            <a:pPr lvl="0">
              <a:buFont typeface="Wingdings" panose="05000000000000000000" pitchFamily="2" charset="2"/>
              <a:buChar char="Ø"/>
            </a:pPr>
            <a:endParaRPr lang="en-US" sz="280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2800" dirty="0" smtClean="0"/>
              <a:t>Key Education, Policy, and Workforce Committee Members 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200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Student-Led Candidate Forums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Hosted by adult education providers </a:t>
            </a:r>
          </a:p>
          <a:p>
            <a:endParaRPr lang="en-US" sz="3200" dirty="0"/>
          </a:p>
          <a:p>
            <a:r>
              <a:rPr lang="en-US" sz="3200" dirty="0" smtClean="0"/>
              <a:t>Students ask the questions </a:t>
            </a:r>
          </a:p>
          <a:p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860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7739" y="2931169"/>
            <a:ext cx="3485014" cy="125702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Candidate </a:t>
            </a:r>
            <a:br>
              <a:rPr lang="en-US" b="1" dirty="0" smtClean="0"/>
            </a:br>
            <a:r>
              <a:rPr lang="en-US" b="1" dirty="0" smtClean="0"/>
              <a:t>Forums </a:t>
            </a:r>
            <a:endParaRPr lang="en-US" b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176848" y="2240923"/>
            <a:ext cx="1420595" cy="294299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528561" y="190811"/>
            <a:ext cx="3445652" cy="2901012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buFont typeface="Wingdings" panose="05000000000000000000" pitchFamily="2" charset="2"/>
              <a:buChar char="v"/>
            </a:pPr>
            <a:r>
              <a:rPr lang="en-US" b="1" dirty="0" smtClean="0"/>
              <a:t>Monday</a:t>
            </a:r>
            <a:r>
              <a:rPr lang="en-US" b="1" dirty="0"/>
              <a:t>, October </a:t>
            </a:r>
            <a:r>
              <a:rPr lang="en-US" b="1" dirty="0" smtClean="0"/>
              <a:t>22       Kent </a:t>
            </a:r>
            <a:r>
              <a:rPr lang="en-US" b="1" dirty="0"/>
              <a:t>ISD </a:t>
            </a:r>
            <a:r>
              <a:rPr lang="en-US" b="1" dirty="0" smtClean="0"/>
              <a:t>Candidate Forum </a:t>
            </a:r>
            <a:r>
              <a:rPr lang="en-US" b="1" dirty="0"/>
              <a:t>9:30am-11:00am </a:t>
            </a:r>
          </a:p>
          <a:p>
            <a:pPr marL="0" indent="0">
              <a:buNone/>
            </a:pPr>
            <a:r>
              <a:rPr lang="en-US" dirty="0"/>
              <a:t>Contact: </a:t>
            </a:r>
            <a:r>
              <a:rPr lang="en-US" dirty="0" err="1"/>
              <a:t>Oogie</a:t>
            </a:r>
            <a:r>
              <a:rPr lang="en-US" dirty="0"/>
              <a:t> Lamar, </a:t>
            </a:r>
            <a:r>
              <a:rPr lang="en-US" u="sng" dirty="0" smtClean="0">
                <a:hlinkClick r:id="rId2"/>
              </a:rPr>
              <a:t>oogielamar@kentisd.org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Wyoming Adult Education </a:t>
            </a:r>
            <a:r>
              <a:rPr lang="en-US" dirty="0" smtClean="0"/>
              <a:t>Site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(Media </a:t>
            </a:r>
            <a:r>
              <a:rPr lang="en-US" dirty="0"/>
              <a:t>Center) </a:t>
            </a:r>
            <a:br>
              <a:rPr lang="en-US" dirty="0"/>
            </a:br>
            <a:r>
              <a:rPr lang="en-US" dirty="0"/>
              <a:t>3600 Byron Center Ave., Wyoming, MI 49519</a:t>
            </a:r>
          </a:p>
          <a:p>
            <a:pPr marL="457200" lvl="1" indent="0">
              <a:buFont typeface="Wingdings 3" charset="2"/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0" indent="0">
              <a:buFont typeface="Wingdings 3" charset="2"/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421268" y="127709"/>
            <a:ext cx="3429722" cy="302721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buFont typeface="Wingdings" panose="05000000000000000000" pitchFamily="2" charset="2"/>
              <a:buChar char="v"/>
            </a:pPr>
            <a:r>
              <a:rPr lang="en-US" b="1" dirty="0" smtClean="0"/>
              <a:t>Tuesday</a:t>
            </a:r>
            <a:r>
              <a:rPr lang="en-US" b="1" dirty="0"/>
              <a:t>, October </a:t>
            </a:r>
            <a:r>
              <a:rPr lang="en-US" b="1" dirty="0" smtClean="0"/>
              <a:t>23      Novi Adult Ed Forum 5:30pm-7:00pm 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Contact: </a:t>
            </a:r>
            <a:r>
              <a:rPr lang="en-US" dirty="0" smtClean="0"/>
              <a:t>Bob </a:t>
            </a:r>
            <a:r>
              <a:rPr lang="en-US" dirty="0" err="1" smtClean="0"/>
              <a:t>Steeh</a:t>
            </a:r>
            <a:r>
              <a:rPr lang="en-US" dirty="0"/>
              <a:t>/</a:t>
            </a:r>
            <a:r>
              <a:rPr lang="en-US" dirty="0" smtClean="0"/>
              <a:t>Linda </a:t>
            </a:r>
            <a:r>
              <a:rPr lang="en-US" dirty="0" err="1" smtClean="0"/>
              <a:t>Cianferra</a:t>
            </a:r>
            <a:r>
              <a:rPr lang="en-US" dirty="0"/>
              <a:t>, </a:t>
            </a:r>
            <a:r>
              <a:rPr lang="en-US" u="sng" dirty="0" smtClean="0"/>
              <a:t>bob.steeh@novik12.org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Novi </a:t>
            </a:r>
            <a:r>
              <a:rPr lang="en-US" dirty="0"/>
              <a:t>Middle School (Auditorium)</a:t>
            </a:r>
            <a:br>
              <a:rPr lang="en-US" dirty="0"/>
            </a:br>
            <a:r>
              <a:rPr lang="en-US" dirty="0"/>
              <a:t>49000 W. Eleven Mile Road  </a:t>
            </a:r>
          </a:p>
          <a:p>
            <a:pPr marL="0" indent="0">
              <a:buNone/>
            </a:pPr>
            <a:r>
              <a:rPr lang="en-US" dirty="0"/>
              <a:t>Novi, MI 48374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Font typeface="Wingdings 3" charset="2"/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1472577" y="3539030"/>
            <a:ext cx="3557620" cy="302721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buFont typeface="Wingdings" panose="05000000000000000000" pitchFamily="2" charset="2"/>
              <a:buChar char="v"/>
            </a:pPr>
            <a:r>
              <a:rPr lang="en-US" b="1" dirty="0" smtClean="0"/>
              <a:t>Wednesday, </a:t>
            </a:r>
            <a:r>
              <a:rPr lang="en-US" b="1" dirty="0"/>
              <a:t>October </a:t>
            </a:r>
            <a:r>
              <a:rPr lang="en-US" b="1" dirty="0" smtClean="0"/>
              <a:t>24                   LISD Tech Center/JC                                            5:30pm-7:00apm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Contact: </a:t>
            </a:r>
            <a:r>
              <a:rPr lang="en-US" dirty="0" smtClean="0"/>
              <a:t>Pam </a:t>
            </a:r>
            <a:r>
              <a:rPr lang="en-US" dirty="0" err="1" smtClean="0"/>
              <a:t>Gosla</a:t>
            </a:r>
            <a:r>
              <a:rPr lang="en-US" dirty="0" smtClean="0"/>
              <a:t>/Heather </a:t>
            </a:r>
            <a:r>
              <a:rPr lang="en-US" dirty="0" err="1" smtClean="0"/>
              <a:t>Robideaux</a:t>
            </a:r>
            <a:r>
              <a:rPr lang="en-US" dirty="0" smtClean="0"/>
              <a:t>, </a:t>
            </a:r>
            <a:r>
              <a:rPr lang="en-US" u="sng" dirty="0" smtClean="0">
                <a:hlinkClick r:id="rId3"/>
              </a:rPr>
              <a:t>pgosla@mwse.org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Lenawee Intermediate School District Tech Center </a:t>
            </a:r>
          </a:p>
          <a:p>
            <a:pPr marL="0" indent="0">
              <a:buNone/>
            </a:pPr>
            <a:r>
              <a:rPr lang="en-US" dirty="0" smtClean="0"/>
              <a:t>1372 </a:t>
            </a:r>
            <a:r>
              <a:rPr lang="en-US" dirty="0"/>
              <a:t>N. Main Street </a:t>
            </a:r>
          </a:p>
          <a:p>
            <a:pPr marL="0" indent="0">
              <a:buNone/>
            </a:pPr>
            <a:r>
              <a:rPr lang="en-US" dirty="0"/>
              <a:t>Adrian, MI </a:t>
            </a:r>
            <a:r>
              <a:rPr lang="en-US" dirty="0" smtClean="0"/>
              <a:t>49221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Font typeface="Wingdings 3" charset="2"/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5421268" y="3539030"/>
            <a:ext cx="3529926" cy="2961469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buFont typeface="Wingdings" panose="05000000000000000000" pitchFamily="2" charset="2"/>
              <a:buChar char="v"/>
            </a:pPr>
            <a:r>
              <a:rPr lang="en-US" b="1" dirty="0" smtClean="0"/>
              <a:t>Tuesday, October 30 </a:t>
            </a:r>
          </a:p>
          <a:p>
            <a:pPr marL="0" lvl="0" indent="0">
              <a:buNone/>
            </a:pPr>
            <a:r>
              <a:rPr lang="en-US" b="1" dirty="0" smtClean="0"/>
              <a:t>Zeeland-Holland Forum                          10:00am-11:30am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Contact: Mike O’Connor, Director, </a:t>
            </a:r>
            <a:r>
              <a:rPr lang="en-US" u="sng" dirty="0">
                <a:hlinkClick r:id="rId4"/>
              </a:rPr>
              <a:t>moconnor@zps.org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Holland </a:t>
            </a:r>
            <a:r>
              <a:rPr lang="en-US" dirty="0" smtClean="0"/>
              <a:t>Mid Town </a:t>
            </a:r>
            <a:r>
              <a:rPr lang="en-US" dirty="0"/>
              <a:t>Center </a:t>
            </a:r>
            <a:br>
              <a:rPr lang="en-US" dirty="0"/>
            </a:br>
            <a:r>
              <a:rPr lang="en-US" dirty="0"/>
              <a:t>96 W. 15th Street </a:t>
            </a:r>
          </a:p>
          <a:p>
            <a:pPr marL="0" indent="0">
              <a:buNone/>
            </a:pPr>
            <a:r>
              <a:rPr lang="en-US" dirty="0"/>
              <a:t>Holland, MI 49423</a:t>
            </a:r>
          </a:p>
          <a:p>
            <a:pPr marL="457200" lvl="1" indent="0">
              <a:buFont typeface="Wingdings 3" charset="2"/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Font typeface="Wingdings 3" charset="2"/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972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Adult Education Fact Sheet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0"/>
            <a:ext cx="9720974" cy="3040845"/>
          </a:xfrm>
        </p:spPr>
        <p:txBody>
          <a:bodyPr>
            <a:normAutofit fontScale="92500" lnSpcReduction="20000"/>
          </a:bodyPr>
          <a:lstStyle/>
          <a:p>
            <a:pPr lvl="0">
              <a:buFont typeface="Wingdings" panose="05000000000000000000" pitchFamily="2" charset="2"/>
              <a:buChar char="Ø"/>
            </a:pPr>
            <a:r>
              <a:rPr lang="en-US" sz="2800" dirty="0" smtClean="0"/>
              <a:t>What information might you include for your own program? </a:t>
            </a:r>
          </a:p>
          <a:p>
            <a:pPr lvl="0">
              <a:buFont typeface="Wingdings" panose="05000000000000000000" pitchFamily="2" charset="2"/>
              <a:buChar char="Ø"/>
            </a:pPr>
            <a:endParaRPr lang="en-US" sz="280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2800" dirty="0" smtClean="0"/>
              <a:t>What specific issues or concerns are facing your students? </a:t>
            </a:r>
          </a:p>
          <a:p>
            <a:pPr lvl="0">
              <a:buFont typeface="Wingdings" panose="05000000000000000000" pitchFamily="2" charset="2"/>
              <a:buChar char="Ø"/>
            </a:pPr>
            <a:endParaRPr lang="en-US" sz="280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2800" dirty="0" smtClean="0"/>
              <a:t>Which local media outlets could I connect with? 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62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Marketing/Communications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5 in 5!!! </a:t>
            </a:r>
          </a:p>
          <a:p>
            <a:endParaRPr lang="en-US" sz="4000" dirty="0"/>
          </a:p>
          <a:p>
            <a:r>
              <a:rPr lang="en-US" sz="4000" dirty="0" smtClean="0"/>
              <a:t>Assignment:  Identify 2 of the 5 things you will tackle by the end of October!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310598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and Answers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3321" y="2806165"/>
            <a:ext cx="8144694" cy="1199166"/>
          </a:xfrm>
        </p:spPr>
        <p:txBody>
          <a:bodyPr>
            <a:normAutofit fontScale="92500" lnSpcReduction="20000"/>
          </a:bodyPr>
          <a:lstStyle/>
          <a:p>
            <a:pPr lvl="0">
              <a:buFont typeface="Wingdings" panose="05000000000000000000" pitchFamily="2" charset="2"/>
              <a:buChar char="Ø"/>
            </a:pPr>
            <a:r>
              <a:rPr lang="en-US" sz="2800" dirty="0" smtClean="0"/>
              <a:t>Is there anything else you feel you need from us? </a:t>
            </a:r>
          </a:p>
          <a:p>
            <a:pPr marL="0" lvl="0" indent="0">
              <a:buNone/>
            </a:pPr>
            <a:r>
              <a:rPr lang="en-US" sz="2800" dirty="0" smtClean="0"/>
              <a:t> </a:t>
            </a:r>
            <a:endParaRPr lang="en-US" sz="2800" dirty="0"/>
          </a:p>
          <a:p>
            <a:endParaRPr lang="en-US" dirty="0"/>
          </a:p>
        </p:txBody>
      </p:sp>
      <p:pic>
        <p:nvPicPr>
          <p:cNvPr id="4" name="Picture 2" descr="Image result for coho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4767" y="50165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009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284</TotalTime>
  <Words>257</Words>
  <Application>Microsoft Office PowerPoint</Application>
  <PresentationFormat>Widescreen</PresentationFormat>
  <Paragraphs>73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Century Gothic</vt:lpstr>
      <vt:lpstr>Wingdings</vt:lpstr>
      <vt:lpstr>Wingdings 3</vt:lpstr>
      <vt:lpstr>Wisp</vt:lpstr>
      <vt:lpstr>PowerPoint Presentation</vt:lpstr>
      <vt:lpstr>Welcome </vt:lpstr>
      <vt:lpstr>Rate your level of comfort with engaging with your legislators </vt:lpstr>
      <vt:lpstr>Legislative Update</vt:lpstr>
      <vt:lpstr>Student-Led Candidate Forums</vt:lpstr>
      <vt:lpstr>Candidate  Forums </vt:lpstr>
      <vt:lpstr>Adult Education Fact Sheet </vt:lpstr>
      <vt:lpstr>Marketing/Communications Update</vt:lpstr>
      <vt:lpstr>Questions and Answers  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esl</dc:creator>
  <cp:lastModifiedBy>esl</cp:lastModifiedBy>
  <cp:revision>73</cp:revision>
  <dcterms:created xsi:type="dcterms:W3CDTF">2018-09-25T12:43:04Z</dcterms:created>
  <dcterms:modified xsi:type="dcterms:W3CDTF">2018-10-18T13:22:14Z</dcterms:modified>
</cp:coreProperties>
</file>