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67" r:id="rId18"/>
    <p:sldId id="284" r:id="rId19"/>
    <p:sldId id="283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C15"/>
    <a:srgbClr val="425A83"/>
    <a:srgbClr val="B6C336"/>
    <a:srgbClr val="CF2E4D"/>
    <a:srgbClr val="DA6468"/>
    <a:srgbClr val="C6CF65"/>
    <a:srgbClr val="C6CF66"/>
    <a:srgbClr val="83A35B"/>
    <a:srgbClr val="3583A8"/>
    <a:srgbClr val="648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5F516-C6CA-C873-1D65-8513941AB6B0}" v="161" dt="2019-10-09T17:49:54.521"/>
    <p1510:client id="{E2E801BF-CFC9-7CF4-0B0A-D0D9E927695B}" v="3223" dt="2019-10-07T18:50:08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Robidoux" userId="S::hrobidoux@mwse.org::f7e4ba09-79cf-4f01-9571-6bae3223e1c9" providerId="AD" clId="Web-{E2E801BF-CFC9-7CF4-0B0A-D0D9E927695B}"/>
    <pc:docChg chg="addSld delSld modSld sldOrd">
      <pc:chgData name="Heather Robidoux" userId="S::hrobidoux@mwse.org::f7e4ba09-79cf-4f01-9571-6bae3223e1c9" providerId="AD" clId="Web-{E2E801BF-CFC9-7CF4-0B0A-D0D9E927695B}" dt="2019-10-07T18:50:07.675" v="3192" actId="20577"/>
      <pc:docMkLst>
        <pc:docMk/>
      </pc:docMkLst>
      <pc:sldChg chg="modSp">
        <pc:chgData name="Heather Robidoux" userId="S::hrobidoux@mwse.org::f7e4ba09-79cf-4f01-9571-6bae3223e1c9" providerId="AD" clId="Web-{E2E801BF-CFC9-7CF4-0B0A-D0D9E927695B}" dt="2019-10-07T17:41:17.093" v="33" actId="20577"/>
        <pc:sldMkLst>
          <pc:docMk/>
          <pc:sldMk cId="2495351451" sldId="258"/>
        </pc:sldMkLst>
        <pc:spChg chg="mod">
          <ac:chgData name="Heather Robidoux" userId="S::hrobidoux@mwse.org::f7e4ba09-79cf-4f01-9571-6bae3223e1c9" providerId="AD" clId="Web-{E2E801BF-CFC9-7CF4-0B0A-D0D9E927695B}" dt="2019-10-07T17:41:08.468" v="32" actId="20577"/>
          <ac:spMkLst>
            <pc:docMk/>
            <pc:sldMk cId="2495351451" sldId="258"/>
            <ac:spMk id="2" creationId="{00000000-0000-0000-0000-000000000000}"/>
          </ac:spMkLst>
        </pc:spChg>
        <pc:spChg chg="mod">
          <ac:chgData name="Heather Robidoux" userId="S::hrobidoux@mwse.org::f7e4ba09-79cf-4f01-9571-6bae3223e1c9" providerId="AD" clId="Web-{E2E801BF-CFC9-7CF4-0B0A-D0D9E927695B}" dt="2019-10-07T17:41:17.093" v="33" actId="20577"/>
          <ac:spMkLst>
            <pc:docMk/>
            <pc:sldMk cId="2495351451" sldId="258"/>
            <ac:spMk id="5" creationId="{00000000-0000-0000-0000-000000000000}"/>
          </ac:spMkLst>
        </pc:spChg>
      </pc:sldChg>
      <pc:sldChg chg="modSp ord">
        <pc:chgData name="Heather Robidoux" userId="S::hrobidoux@mwse.org::f7e4ba09-79cf-4f01-9571-6bae3223e1c9" providerId="AD" clId="Web-{E2E801BF-CFC9-7CF4-0B0A-D0D9E927695B}" dt="2019-10-07T17:55:57.643" v="605"/>
        <pc:sldMkLst>
          <pc:docMk/>
          <pc:sldMk cId="3204223292" sldId="260"/>
        </pc:sldMkLst>
        <pc:spChg chg="mod">
          <ac:chgData name="Heather Robidoux" userId="S::hrobidoux@mwse.org::f7e4ba09-79cf-4f01-9571-6bae3223e1c9" providerId="AD" clId="Web-{E2E801BF-CFC9-7CF4-0B0A-D0D9E927695B}" dt="2019-10-07T17:44:53.008" v="228" actId="20577"/>
          <ac:spMkLst>
            <pc:docMk/>
            <pc:sldMk cId="3204223292" sldId="260"/>
            <ac:spMk id="2" creationId="{00000000-0000-0000-0000-000000000000}"/>
          </ac:spMkLst>
        </pc:spChg>
        <pc:spChg chg="mod">
          <ac:chgData name="Heather Robidoux" userId="S::hrobidoux@mwse.org::f7e4ba09-79cf-4f01-9571-6bae3223e1c9" providerId="AD" clId="Web-{E2E801BF-CFC9-7CF4-0B0A-D0D9E927695B}" dt="2019-10-07T17:52:47.589" v="535" actId="20577"/>
          <ac:spMkLst>
            <pc:docMk/>
            <pc:sldMk cId="3204223292" sldId="260"/>
            <ac:spMk id="4" creationId="{00000000-0000-0000-0000-000000000000}"/>
          </ac:spMkLst>
        </pc:spChg>
      </pc:sldChg>
      <pc:sldChg chg="modSp add del ord">
        <pc:chgData name="Heather Robidoux" userId="S::hrobidoux@mwse.org::f7e4ba09-79cf-4f01-9571-6bae3223e1c9" providerId="AD" clId="Web-{E2E801BF-CFC9-7CF4-0B0A-D0D9E927695B}" dt="2019-10-07T17:54:06.733" v="602" actId="20577"/>
        <pc:sldMkLst>
          <pc:docMk/>
          <pc:sldMk cId="29026375" sldId="261"/>
        </pc:sldMkLst>
        <pc:spChg chg="mod">
          <ac:chgData name="Heather Robidoux" userId="S::hrobidoux@mwse.org::f7e4ba09-79cf-4f01-9571-6bae3223e1c9" providerId="AD" clId="Web-{E2E801BF-CFC9-7CF4-0B0A-D0D9E927695B}" dt="2019-10-07T17:54:06.733" v="602" actId="20577"/>
          <ac:spMkLst>
            <pc:docMk/>
            <pc:sldMk cId="29026375" sldId="261"/>
            <ac:spMk id="3" creationId="{00000000-0000-0000-0000-000000000000}"/>
          </ac:spMkLst>
        </pc:spChg>
      </pc:sldChg>
      <pc:sldChg chg="del">
        <pc:chgData name="Heather Robidoux" userId="S::hrobidoux@mwse.org::f7e4ba09-79cf-4f01-9571-6bae3223e1c9" providerId="AD" clId="Web-{E2E801BF-CFC9-7CF4-0B0A-D0D9E927695B}" dt="2019-10-07T17:41:33.047" v="38"/>
        <pc:sldMkLst>
          <pc:docMk/>
          <pc:sldMk cId="725887943" sldId="262"/>
        </pc:sldMkLst>
      </pc:sldChg>
      <pc:sldChg chg="modSp add">
        <pc:chgData name="Heather Robidoux" userId="S::hrobidoux@mwse.org::f7e4ba09-79cf-4f01-9571-6bae3223e1c9" providerId="AD" clId="Web-{E2E801BF-CFC9-7CF4-0B0A-D0D9E927695B}" dt="2019-10-07T17:58:10.289" v="666" actId="20577"/>
        <pc:sldMkLst>
          <pc:docMk/>
          <pc:sldMk cId="2220223946" sldId="262"/>
        </pc:sldMkLst>
        <pc:spChg chg="mod">
          <ac:chgData name="Heather Robidoux" userId="S::hrobidoux@mwse.org::f7e4ba09-79cf-4f01-9571-6bae3223e1c9" providerId="AD" clId="Web-{E2E801BF-CFC9-7CF4-0B0A-D0D9E927695B}" dt="2019-10-07T17:58:10.289" v="666" actId="20577"/>
          <ac:spMkLst>
            <pc:docMk/>
            <pc:sldMk cId="2220223946" sldId="262"/>
            <ac:spMk id="2" creationId="{00000000-0000-0000-0000-000000000000}"/>
          </ac:spMkLst>
        </pc:spChg>
      </pc:sldChg>
      <pc:sldChg chg="modSp add replId">
        <pc:chgData name="Heather Robidoux" userId="S::hrobidoux@mwse.org::f7e4ba09-79cf-4f01-9571-6bae3223e1c9" providerId="AD" clId="Web-{E2E801BF-CFC9-7CF4-0B0A-D0D9E927695B}" dt="2019-10-07T18:05:30.290" v="1019" actId="1076"/>
        <pc:sldMkLst>
          <pc:docMk/>
          <pc:sldMk cId="3695613940" sldId="263"/>
        </pc:sldMkLst>
        <pc:spChg chg="mod">
          <ac:chgData name="Heather Robidoux" userId="S::hrobidoux@mwse.org::f7e4ba09-79cf-4f01-9571-6bae3223e1c9" providerId="AD" clId="Web-{E2E801BF-CFC9-7CF4-0B0A-D0D9E927695B}" dt="2019-10-07T18:05:30.290" v="1019" actId="1076"/>
          <ac:spMkLst>
            <pc:docMk/>
            <pc:sldMk cId="3695613940" sldId="263"/>
            <ac:spMk id="2" creationId="{00000000-0000-0000-0000-000000000000}"/>
          </ac:spMkLst>
        </pc:spChg>
      </pc:sldChg>
      <pc:sldChg chg="del">
        <pc:chgData name="Heather Robidoux" userId="S::hrobidoux@mwse.org::f7e4ba09-79cf-4f01-9571-6bae3223e1c9" providerId="AD" clId="Web-{E2E801BF-CFC9-7CF4-0B0A-D0D9E927695B}" dt="2019-10-07T17:41:25.437" v="34"/>
        <pc:sldMkLst>
          <pc:docMk/>
          <pc:sldMk cId="4030381102" sldId="263"/>
        </pc:sldMkLst>
      </pc:sldChg>
      <pc:sldChg chg="modSp add replId">
        <pc:chgData name="Heather Robidoux" userId="S::hrobidoux@mwse.org::f7e4ba09-79cf-4f01-9571-6bae3223e1c9" providerId="AD" clId="Web-{E2E801BF-CFC9-7CF4-0B0A-D0D9E927695B}" dt="2019-10-07T18:09:33.831" v="1152" actId="20577"/>
        <pc:sldMkLst>
          <pc:docMk/>
          <pc:sldMk cId="1354602116" sldId="264"/>
        </pc:sldMkLst>
        <pc:spChg chg="mod">
          <ac:chgData name="Heather Robidoux" userId="S::hrobidoux@mwse.org::f7e4ba09-79cf-4f01-9571-6bae3223e1c9" providerId="AD" clId="Web-{E2E801BF-CFC9-7CF4-0B0A-D0D9E927695B}" dt="2019-10-07T18:09:33.831" v="1152" actId="20577"/>
          <ac:spMkLst>
            <pc:docMk/>
            <pc:sldMk cId="1354602116" sldId="264"/>
            <ac:spMk id="2" creationId="{00000000-0000-0000-0000-000000000000}"/>
          </ac:spMkLst>
        </pc:spChg>
      </pc:sldChg>
      <pc:sldChg chg="modSp add del ord replId">
        <pc:chgData name="Heather Robidoux" userId="S::hrobidoux@mwse.org::f7e4ba09-79cf-4f01-9571-6bae3223e1c9" providerId="AD" clId="Web-{E2E801BF-CFC9-7CF4-0B0A-D0D9E927695B}" dt="2019-10-07T18:07:39.858" v="1022"/>
        <pc:sldMkLst>
          <pc:docMk/>
          <pc:sldMk cId="3112687704" sldId="264"/>
        </pc:sldMkLst>
        <pc:spChg chg="mod">
          <ac:chgData name="Heather Robidoux" userId="S::hrobidoux@mwse.org::f7e4ba09-79cf-4f01-9571-6bae3223e1c9" providerId="AD" clId="Web-{E2E801BF-CFC9-7CF4-0B0A-D0D9E927695B}" dt="2019-10-07T18:07:24.607" v="1020" actId="1076"/>
          <ac:spMkLst>
            <pc:docMk/>
            <pc:sldMk cId="3112687704" sldId="264"/>
            <ac:spMk id="2" creationId="{00000000-0000-0000-0000-000000000000}"/>
          </ac:spMkLst>
        </pc:spChg>
      </pc:sldChg>
      <pc:sldChg chg="del">
        <pc:chgData name="Heather Robidoux" userId="S::hrobidoux@mwse.org::f7e4ba09-79cf-4f01-9571-6bae3223e1c9" providerId="AD" clId="Web-{E2E801BF-CFC9-7CF4-0B0A-D0D9E927695B}" dt="2019-10-07T17:41:27.656" v="35"/>
        <pc:sldMkLst>
          <pc:docMk/>
          <pc:sldMk cId="3141655954" sldId="264"/>
        </pc:sldMkLst>
      </pc:sldChg>
      <pc:sldChg chg="del">
        <pc:chgData name="Heather Robidoux" userId="S::hrobidoux@mwse.org::f7e4ba09-79cf-4f01-9571-6bae3223e1c9" providerId="AD" clId="Web-{E2E801BF-CFC9-7CF4-0B0A-D0D9E927695B}" dt="2019-10-07T17:41:29.703" v="36"/>
        <pc:sldMkLst>
          <pc:docMk/>
          <pc:sldMk cId="242139542" sldId="265"/>
        </pc:sldMkLst>
      </pc:sldChg>
      <pc:sldChg chg="modSp new">
        <pc:chgData name="Heather Robidoux" userId="S::hrobidoux@mwse.org::f7e4ba09-79cf-4f01-9571-6bae3223e1c9" providerId="AD" clId="Web-{E2E801BF-CFC9-7CF4-0B0A-D0D9E927695B}" dt="2019-10-07T18:34:01.372" v="2781" actId="20577"/>
        <pc:sldMkLst>
          <pc:docMk/>
          <pc:sldMk cId="1174295149" sldId="265"/>
        </pc:sldMkLst>
        <pc:spChg chg="mod">
          <ac:chgData name="Heather Robidoux" userId="S::hrobidoux@mwse.org::f7e4ba09-79cf-4f01-9571-6bae3223e1c9" providerId="AD" clId="Web-{E2E801BF-CFC9-7CF4-0B0A-D0D9E927695B}" dt="2019-10-07T18:15:38.626" v="1321" actId="20577"/>
          <ac:spMkLst>
            <pc:docMk/>
            <pc:sldMk cId="1174295149" sldId="265"/>
            <ac:spMk id="2" creationId="{AC03341D-7FFD-43FB-B2E1-F562FAEC4C0B}"/>
          </ac:spMkLst>
        </pc:spChg>
        <pc:spChg chg="mod">
          <ac:chgData name="Heather Robidoux" userId="S::hrobidoux@mwse.org::f7e4ba09-79cf-4f01-9571-6bae3223e1c9" providerId="AD" clId="Web-{E2E801BF-CFC9-7CF4-0B0A-D0D9E927695B}" dt="2019-10-07T18:34:01.372" v="2781" actId="20577"/>
          <ac:spMkLst>
            <pc:docMk/>
            <pc:sldMk cId="1174295149" sldId="265"/>
            <ac:spMk id="3" creationId="{95853CCE-EA9B-4AA3-9B9B-44C2FB654E9B}"/>
          </ac:spMkLst>
        </pc:spChg>
      </pc:sldChg>
      <pc:sldChg chg="del">
        <pc:chgData name="Heather Robidoux" userId="S::hrobidoux@mwse.org::f7e4ba09-79cf-4f01-9571-6bae3223e1c9" providerId="AD" clId="Web-{E2E801BF-CFC9-7CF4-0B0A-D0D9E927695B}" dt="2019-10-07T17:41:31.250" v="37"/>
        <pc:sldMkLst>
          <pc:docMk/>
          <pc:sldMk cId="552269225" sldId="266"/>
        </pc:sldMkLst>
      </pc:sldChg>
      <pc:sldChg chg="modSp add replId">
        <pc:chgData name="Heather Robidoux" userId="S::hrobidoux@mwse.org::f7e4ba09-79cf-4f01-9571-6bae3223e1c9" providerId="AD" clId="Web-{E2E801BF-CFC9-7CF4-0B0A-D0D9E927695B}" dt="2019-10-07T18:39:28.072" v="3162" actId="20577"/>
        <pc:sldMkLst>
          <pc:docMk/>
          <pc:sldMk cId="3890695470" sldId="266"/>
        </pc:sldMkLst>
        <pc:spChg chg="mod">
          <ac:chgData name="Heather Robidoux" userId="S::hrobidoux@mwse.org::f7e4ba09-79cf-4f01-9571-6bae3223e1c9" providerId="AD" clId="Web-{E2E801BF-CFC9-7CF4-0B0A-D0D9E927695B}" dt="2019-10-07T18:39:28.072" v="3162" actId="20577"/>
          <ac:spMkLst>
            <pc:docMk/>
            <pc:sldMk cId="3890695470" sldId="266"/>
            <ac:spMk id="3" creationId="{95853CCE-EA9B-4AA3-9B9B-44C2FB654E9B}"/>
          </ac:spMkLst>
        </pc:spChg>
      </pc:sldChg>
      <pc:sldChg chg="modSp add replId">
        <pc:chgData name="Heather Robidoux" userId="S::hrobidoux@mwse.org::f7e4ba09-79cf-4f01-9571-6bae3223e1c9" providerId="AD" clId="Web-{E2E801BF-CFC9-7CF4-0B0A-D0D9E927695B}" dt="2019-10-07T18:50:05.940" v="3189" actId="20577"/>
        <pc:sldMkLst>
          <pc:docMk/>
          <pc:sldMk cId="844386051" sldId="267"/>
        </pc:sldMkLst>
        <pc:spChg chg="mod">
          <ac:chgData name="Heather Robidoux" userId="S::hrobidoux@mwse.org::f7e4ba09-79cf-4f01-9571-6bae3223e1c9" providerId="AD" clId="Web-{E2E801BF-CFC9-7CF4-0B0A-D0D9E927695B}" dt="2019-10-07T18:18:50.962" v="1639" actId="20577"/>
          <ac:spMkLst>
            <pc:docMk/>
            <pc:sldMk cId="844386051" sldId="267"/>
            <ac:spMk id="2" creationId="{AC03341D-7FFD-43FB-B2E1-F562FAEC4C0B}"/>
          </ac:spMkLst>
        </pc:spChg>
        <pc:spChg chg="mod">
          <ac:chgData name="Heather Robidoux" userId="S::hrobidoux@mwse.org::f7e4ba09-79cf-4f01-9571-6bae3223e1c9" providerId="AD" clId="Web-{E2E801BF-CFC9-7CF4-0B0A-D0D9E927695B}" dt="2019-10-07T18:50:05.940" v="3189" actId="20577"/>
          <ac:spMkLst>
            <pc:docMk/>
            <pc:sldMk cId="844386051" sldId="267"/>
            <ac:spMk id="3" creationId="{95853CCE-EA9B-4AA3-9B9B-44C2FB654E9B}"/>
          </ac:spMkLst>
        </pc:spChg>
      </pc:sldChg>
      <pc:sldChg chg="modSp add replId">
        <pc:chgData name="Heather Robidoux" userId="S::hrobidoux@mwse.org::f7e4ba09-79cf-4f01-9571-6bae3223e1c9" providerId="AD" clId="Web-{E2E801BF-CFC9-7CF4-0B0A-D0D9E927695B}" dt="2019-10-07T18:37:11.598" v="2811" actId="20577"/>
        <pc:sldMkLst>
          <pc:docMk/>
          <pc:sldMk cId="3761619221" sldId="268"/>
        </pc:sldMkLst>
        <pc:spChg chg="mod">
          <ac:chgData name="Heather Robidoux" userId="S::hrobidoux@mwse.org::f7e4ba09-79cf-4f01-9571-6bae3223e1c9" providerId="AD" clId="Web-{E2E801BF-CFC9-7CF4-0B0A-D0D9E927695B}" dt="2019-10-07T18:24:38.741" v="2025" actId="20577"/>
          <ac:spMkLst>
            <pc:docMk/>
            <pc:sldMk cId="3761619221" sldId="268"/>
            <ac:spMk id="2" creationId="{AC03341D-7FFD-43FB-B2E1-F562FAEC4C0B}"/>
          </ac:spMkLst>
        </pc:spChg>
        <pc:spChg chg="mod">
          <ac:chgData name="Heather Robidoux" userId="S::hrobidoux@mwse.org::f7e4ba09-79cf-4f01-9571-6bae3223e1c9" providerId="AD" clId="Web-{E2E801BF-CFC9-7CF4-0B0A-D0D9E927695B}" dt="2019-10-07T18:37:11.598" v="2811" actId="20577"/>
          <ac:spMkLst>
            <pc:docMk/>
            <pc:sldMk cId="3761619221" sldId="268"/>
            <ac:spMk id="3" creationId="{95853CCE-EA9B-4AA3-9B9B-44C2FB654E9B}"/>
          </ac:spMkLst>
        </pc:spChg>
      </pc:sldChg>
      <pc:sldChg chg="add del replId">
        <pc:chgData name="Heather Robidoux" userId="S::hrobidoux@mwse.org::f7e4ba09-79cf-4f01-9571-6bae3223e1c9" providerId="AD" clId="Web-{E2E801BF-CFC9-7CF4-0B0A-D0D9E927695B}" dt="2019-10-07T18:24:16.491" v="1992"/>
        <pc:sldMkLst>
          <pc:docMk/>
          <pc:sldMk cId="795541517" sldId="269"/>
        </pc:sldMkLst>
      </pc:sldChg>
      <pc:sldChg chg="modSp new ord">
        <pc:chgData name="Heather Robidoux" userId="S::hrobidoux@mwse.org::f7e4ba09-79cf-4f01-9571-6bae3223e1c9" providerId="AD" clId="Web-{E2E801BF-CFC9-7CF4-0B0A-D0D9E927695B}" dt="2019-10-07T18:39:30.306" v="3164"/>
        <pc:sldMkLst>
          <pc:docMk/>
          <pc:sldMk cId="1641698274" sldId="269"/>
        </pc:sldMkLst>
        <pc:spChg chg="mod">
          <ac:chgData name="Heather Robidoux" userId="S::hrobidoux@mwse.org::f7e4ba09-79cf-4f01-9571-6bae3223e1c9" providerId="AD" clId="Web-{E2E801BF-CFC9-7CF4-0B0A-D0D9E927695B}" dt="2019-10-07T18:37:23.442" v="2846" actId="20577"/>
          <ac:spMkLst>
            <pc:docMk/>
            <pc:sldMk cId="1641698274" sldId="269"/>
            <ac:spMk id="2" creationId="{5F45B655-AD6A-47EC-9C5A-ECA17CD39EEB}"/>
          </ac:spMkLst>
        </pc:spChg>
        <pc:spChg chg="mod">
          <ac:chgData name="Heather Robidoux" userId="S::hrobidoux@mwse.org::f7e4ba09-79cf-4f01-9571-6bae3223e1c9" providerId="AD" clId="Web-{E2E801BF-CFC9-7CF4-0B0A-D0D9E927695B}" dt="2019-10-07T18:38:58.680" v="3125" actId="20577"/>
          <ac:spMkLst>
            <pc:docMk/>
            <pc:sldMk cId="1641698274" sldId="269"/>
            <ac:spMk id="3" creationId="{C4536934-F0CA-4F4F-A2C2-5A1A15045CDB}"/>
          </ac:spMkLst>
        </pc:spChg>
      </pc:sldChg>
    </pc:docChg>
  </pc:docChgLst>
  <pc:docChgLst>
    <pc:chgData name="Heather Robidoux" userId="S::hrobidoux@mwse.org::f7e4ba09-79cf-4f01-9571-6bae3223e1c9" providerId="AD" clId="Web-{65D5F516-C6CA-C873-1D65-8513941AB6B0}"/>
    <pc:docChg chg="modSld">
      <pc:chgData name="Heather Robidoux" userId="S::hrobidoux@mwse.org::f7e4ba09-79cf-4f01-9571-6bae3223e1c9" providerId="AD" clId="Web-{65D5F516-C6CA-C873-1D65-8513941AB6B0}" dt="2019-10-09T17:49:54.521" v="147" actId="20577"/>
      <pc:docMkLst>
        <pc:docMk/>
      </pc:docMkLst>
      <pc:sldChg chg="modSp">
        <pc:chgData name="Heather Robidoux" userId="S::hrobidoux@mwse.org::f7e4ba09-79cf-4f01-9571-6bae3223e1c9" providerId="AD" clId="Web-{65D5F516-C6CA-C873-1D65-8513941AB6B0}" dt="2019-10-09T17:37:17.147" v="27" actId="20577"/>
        <pc:sldMkLst>
          <pc:docMk/>
          <pc:sldMk cId="3204223292" sldId="260"/>
        </pc:sldMkLst>
        <pc:spChg chg="mod">
          <ac:chgData name="Heather Robidoux" userId="S::hrobidoux@mwse.org::f7e4ba09-79cf-4f01-9571-6bae3223e1c9" providerId="AD" clId="Web-{65D5F516-C6CA-C873-1D65-8513941AB6B0}" dt="2019-10-09T17:37:17.147" v="27" actId="20577"/>
          <ac:spMkLst>
            <pc:docMk/>
            <pc:sldMk cId="3204223292" sldId="260"/>
            <ac:spMk id="4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38:35.928" v="47" actId="20577"/>
        <pc:sldMkLst>
          <pc:docMk/>
          <pc:sldMk cId="29026375" sldId="261"/>
        </pc:sldMkLst>
        <pc:spChg chg="mod">
          <ac:chgData name="Heather Robidoux" userId="S::hrobidoux@mwse.org::f7e4ba09-79cf-4f01-9571-6bae3223e1c9" providerId="AD" clId="Web-{65D5F516-C6CA-C873-1D65-8513941AB6B0}" dt="2019-10-09T17:38:35.928" v="47" actId="20577"/>
          <ac:spMkLst>
            <pc:docMk/>
            <pc:sldMk cId="29026375" sldId="261"/>
            <ac:spMk id="2" creationId="{00000000-0000-0000-0000-000000000000}"/>
          </ac:spMkLst>
        </pc:spChg>
        <pc:spChg chg="mod">
          <ac:chgData name="Heather Robidoux" userId="S::hrobidoux@mwse.org::f7e4ba09-79cf-4f01-9571-6bae3223e1c9" providerId="AD" clId="Web-{65D5F516-C6CA-C873-1D65-8513941AB6B0}" dt="2019-10-09T17:38:10.975" v="42" actId="20577"/>
          <ac:spMkLst>
            <pc:docMk/>
            <pc:sldMk cId="29026375" sldId="261"/>
            <ac:spMk id="3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39:07.693" v="55" actId="20577"/>
        <pc:sldMkLst>
          <pc:docMk/>
          <pc:sldMk cId="1185230847" sldId="270"/>
        </pc:sldMkLst>
        <pc:spChg chg="mod">
          <ac:chgData name="Heather Robidoux" userId="S::hrobidoux@mwse.org::f7e4ba09-79cf-4f01-9571-6bae3223e1c9" providerId="AD" clId="Web-{65D5F516-C6CA-C873-1D65-8513941AB6B0}" dt="2019-10-09T17:38:43.350" v="51" actId="20577"/>
          <ac:spMkLst>
            <pc:docMk/>
            <pc:sldMk cId="1185230847" sldId="270"/>
            <ac:spMk id="2" creationId="{00000000-0000-0000-0000-000000000000}"/>
          </ac:spMkLst>
        </pc:spChg>
        <pc:spChg chg="mod">
          <ac:chgData name="Heather Robidoux" userId="S::hrobidoux@mwse.org::f7e4ba09-79cf-4f01-9571-6bae3223e1c9" providerId="AD" clId="Web-{65D5F516-C6CA-C873-1D65-8513941AB6B0}" dt="2019-10-09T17:39:07.693" v="55" actId="20577"/>
          <ac:spMkLst>
            <pc:docMk/>
            <pc:sldMk cId="1185230847" sldId="270"/>
            <ac:spMk id="4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0:38.631" v="68" actId="20577"/>
        <pc:sldMkLst>
          <pc:docMk/>
          <pc:sldMk cId="602831213" sldId="271"/>
        </pc:sldMkLst>
        <pc:spChg chg="mod">
          <ac:chgData name="Heather Robidoux" userId="S::hrobidoux@mwse.org::f7e4ba09-79cf-4f01-9571-6bae3223e1c9" providerId="AD" clId="Web-{65D5F516-C6CA-C873-1D65-8513941AB6B0}" dt="2019-10-09T17:40:38.631" v="68" actId="20577"/>
          <ac:spMkLst>
            <pc:docMk/>
            <pc:sldMk cId="602831213" sldId="271"/>
            <ac:spMk id="22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1:50.006" v="76" actId="20577"/>
        <pc:sldMkLst>
          <pc:docMk/>
          <pc:sldMk cId="4088651211" sldId="272"/>
        </pc:sldMkLst>
        <pc:spChg chg="mod">
          <ac:chgData name="Heather Robidoux" userId="S::hrobidoux@mwse.org::f7e4ba09-79cf-4f01-9571-6bae3223e1c9" providerId="AD" clId="Web-{65D5F516-C6CA-C873-1D65-8513941AB6B0}" dt="2019-10-09T17:41:50.006" v="76" actId="20577"/>
          <ac:spMkLst>
            <pc:docMk/>
            <pc:sldMk cId="4088651211" sldId="272"/>
            <ac:spMk id="4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3:24.521" v="85" actId="20577"/>
        <pc:sldMkLst>
          <pc:docMk/>
          <pc:sldMk cId="2767009593" sldId="276"/>
        </pc:sldMkLst>
        <pc:spChg chg="mod">
          <ac:chgData name="Heather Robidoux" userId="S::hrobidoux@mwse.org::f7e4ba09-79cf-4f01-9571-6bae3223e1c9" providerId="AD" clId="Web-{65D5F516-C6CA-C873-1D65-8513941AB6B0}" dt="2019-10-09T17:43:24.521" v="85" actId="20577"/>
          <ac:spMkLst>
            <pc:docMk/>
            <pc:sldMk cId="2767009593" sldId="276"/>
            <ac:spMk id="4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3:54.600" v="87" actId="20577"/>
        <pc:sldMkLst>
          <pc:docMk/>
          <pc:sldMk cId="3536121121" sldId="277"/>
        </pc:sldMkLst>
        <pc:spChg chg="mod">
          <ac:chgData name="Heather Robidoux" userId="S::hrobidoux@mwse.org::f7e4ba09-79cf-4f01-9571-6bae3223e1c9" providerId="AD" clId="Web-{65D5F516-C6CA-C873-1D65-8513941AB6B0}" dt="2019-10-09T17:43:54.600" v="87" actId="20577"/>
          <ac:spMkLst>
            <pc:docMk/>
            <pc:sldMk cId="3536121121" sldId="277"/>
            <ac:spMk id="4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4:36.818" v="92" actId="20577"/>
        <pc:sldMkLst>
          <pc:docMk/>
          <pc:sldMk cId="2254700128" sldId="279"/>
        </pc:sldMkLst>
        <pc:spChg chg="mod">
          <ac:chgData name="Heather Robidoux" userId="S::hrobidoux@mwse.org::f7e4ba09-79cf-4f01-9571-6bae3223e1c9" providerId="AD" clId="Web-{65D5F516-C6CA-C873-1D65-8513941AB6B0}" dt="2019-10-09T17:44:36.818" v="92" actId="20577"/>
          <ac:spMkLst>
            <pc:docMk/>
            <pc:sldMk cId="2254700128" sldId="279"/>
            <ac:spMk id="4" creationId="{00000000-0000-0000-0000-000000000000}"/>
          </ac:spMkLst>
        </pc:spChg>
      </pc:sldChg>
      <pc:sldChg chg="modSp modNotes">
        <pc:chgData name="Heather Robidoux" userId="S::hrobidoux@mwse.org::f7e4ba09-79cf-4f01-9571-6bae3223e1c9" providerId="AD" clId="Web-{65D5F516-C6CA-C873-1D65-8513941AB6B0}" dt="2019-10-09T17:48:58.912" v="134"/>
        <pc:sldMkLst>
          <pc:docMk/>
          <pc:sldMk cId="3513256142" sldId="281"/>
        </pc:sldMkLst>
        <pc:spChg chg="mod">
          <ac:chgData name="Heather Robidoux" userId="S::hrobidoux@mwse.org::f7e4ba09-79cf-4f01-9571-6bae3223e1c9" providerId="AD" clId="Web-{65D5F516-C6CA-C873-1D65-8513941AB6B0}" dt="2019-10-09T17:45:10.224" v="98" actId="20577"/>
          <ac:spMkLst>
            <pc:docMk/>
            <pc:sldMk cId="3513256142" sldId="281"/>
            <ac:spMk id="4" creationId="{00000000-0000-0000-0000-000000000000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9:27.287" v="136" actId="20577"/>
        <pc:sldMkLst>
          <pc:docMk/>
          <pc:sldMk cId="1387183228" sldId="283"/>
        </pc:sldMkLst>
        <pc:spChg chg="mod">
          <ac:chgData name="Heather Robidoux" userId="S::hrobidoux@mwse.org::f7e4ba09-79cf-4f01-9571-6bae3223e1c9" providerId="AD" clId="Web-{65D5F516-C6CA-C873-1D65-8513941AB6B0}" dt="2019-10-09T17:49:27.287" v="136" actId="20577"/>
          <ac:spMkLst>
            <pc:docMk/>
            <pc:sldMk cId="1387183228" sldId="283"/>
            <ac:spMk id="3" creationId="{95853CCE-EA9B-4AA3-9B9B-44C2FB654E9B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8:10.381" v="119" actId="20577"/>
        <pc:sldMkLst>
          <pc:docMk/>
          <pc:sldMk cId="3357700020" sldId="284"/>
        </pc:sldMkLst>
        <pc:spChg chg="mod">
          <ac:chgData name="Heather Robidoux" userId="S::hrobidoux@mwse.org::f7e4ba09-79cf-4f01-9571-6bae3223e1c9" providerId="AD" clId="Web-{65D5F516-C6CA-C873-1D65-8513941AB6B0}" dt="2019-10-09T17:48:10.381" v="119" actId="20577"/>
          <ac:spMkLst>
            <pc:docMk/>
            <pc:sldMk cId="3357700020" sldId="284"/>
            <ac:spMk id="3" creationId="{95853CCE-EA9B-4AA3-9B9B-44C2FB654E9B}"/>
          </ac:spMkLst>
        </pc:spChg>
      </pc:sldChg>
      <pc:sldChg chg="modSp">
        <pc:chgData name="Heather Robidoux" userId="S::hrobidoux@mwse.org::f7e4ba09-79cf-4f01-9571-6bae3223e1c9" providerId="AD" clId="Web-{65D5F516-C6CA-C873-1D65-8513941AB6B0}" dt="2019-10-09T17:49:54.521" v="147" actId="20577"/>
        <pc:sldMkLst>
          <pc:docMk/>
          <pc:sldMk cId="3234117052" sldId="285"/>
        </pc:sldMkLst>
        <pc:spChg chg="mod">
          <ac:chgData name="Heather Robidoux" userId="S::hrobidoux@mwse.org::f7e4ba09-79cf-4f01-9571-6bae3223e1c9" providerId="AD" clId="Web-{65D5F516-C6CA-C873-1D65-8513941AB6B0}" dt="2019-10-09T17:49:33.490" v="142" actId="20577"/>
          <ac:spMkLst>
            <pc:docMk/>
            <pc:sldMk cId="3234117052" sldId="285"/>
            <ac:spMk id="2" creationId="{00000000-0000-0000-0000-000000000000}"/>
          </ac:spMkLst>
        </pc:spChg>
        <pc:spChg chg="mod">
          <ac:chgData name="Heather Robidoux" userId="S::hrobidoux@mwse.org::f7e4ba09-79cf-4f01-9571-6bae3223e1c9" providerId="AD" clId="Web-{65D5F516-C6CA-C873-1D65-8513941AB6B0}" dt="2019-10-09T17:49:54.521" v="147" actId="20577"/>
          <ac:spMkLst>
            <pc:docMk/>
            <pc:sldMk cId="3234117052" sldId="285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9193B-D0B9-4C8C-BAFD-CCEF283C3330}" type="doc">
      <dgm:prSet loTypeId="urn:microsoft.com/office/officeart/2005/8/layout/cycle8" loCatId="cycle" qsTypeId="urn:microsoft.com/office/officeart/2005/8/quickstyle/3d1" qsCatId="3D" csTypeId="urn:microsoft.com/office/officeart/2005/8/colors/colorful1" csCatId="colorful" phldr="1"/>
      <dgm:spPr>
        <a:scene3d>
          <a:camera prst="perspectiveHeroicExtremeLeftFacing"/>
          <a:lightRig rig="threePt" dir="t"/>
        </a:scene3d>
      </dgm:spPr>
      <dgm:t>
        <a:bodyPr/>
        <a:lstStyle/>
        <a:p>
          <a:endParaRPr lang="en-US"/>
        </a:p>
      </dgm:t>
    </dgm:pt>
    <dgm:pt modelId="{4806C5C2-170F-4036-9491-04A6E7A558F4}">
      <dgm:prSet phldrT="[Text]"/>
      <dgm:spPr>
        <a:sp3d/>
      </dgm:spPr>
      <dgm:t>
        <a:bodyPr/>
        <a:lstStyle/>
        <a:p>
          <a:r>
            <a:rPr lang="en-US" b="1" dirty="0"/>
            <a:t>Prepare</a:t>
          </a:r>
        </a:p>
      </dgm:t>
    </dgm:pt>
    <dgm:pt modelId="{ABA1C72E-ACC7-4214-A0CD-7898B68ACB89}" type="parTrans" cxnId="{A8D9CB5D-0C1E-43B8-958E-E5BCB4A83136}">
      <dgm:prSet/>
      <dgm:spPr/>
      <dgm:t>
        <a:bodyPr/>
        <a:lstStyle/>
        <a:p>
          <a:endParaRPr lang="en-US"/>
        </a:p>
      </dgm:t>
    </dgm:pt>
    <dgm:pt modelId="{179420CE-0DE1-4144-8E83-68793FAF5D28}" type="sibTrans" cxnId="{A8D9CB5D-0C1E-43B8-958E-E5BCB4A83136}">
      <dgm:prSet/>
      <dgm:spPr/>
      <dgm:t>
        <a:bodyPr/>
        <a:lstStyle/>
        <a:p>
          <a:endParaRPr lang="en-US"/>
        </a:p>
      </dgm:t>
    </dgm:pt>
    <dgm:pt modelId="{B0811D9F-CAB1-4541-BE73-CCF3FACE6D51}">
      <dgm:prSet/>
      <dgm:spPr>
        <a:gradFill rotWithShape="0">
          <a:gsLst>
            <a:gs pos="0">
              <a:srgbClr val="CF2E4D"/>
            </a:gs>
            <a:gs pos="50000">
              <a:srgbClr val="DA6468"/>
            </a:gs>
            <a:gs pos="100000">
              <a:srgbClr val="C00000"/>
            </a:gs>
          </a:gsLst>
        </a:gradFill>
        <a:sp3d/>
      </dgm:spPr>
      <dgm:t>
        <a:bodyPr/>
        <a:lstStyle/>
        <a:p>
          <a:r>
            <a:rPr lang="en-US" b="1" dirty="0"/>
            <a:t>Engage</a:t>
          </a:r>
        </a:p>
      </dgm:t>
    </dgm:pt>
    <dgm:pt modelId="{44233598-51D6-4015-9C64-B287DC67035B}" type="parTrans" cxnId="{9251B064-10A1-453C-AF5F-02321037CD67}">
      <dgm:prSet/>
      <dgm:spPr/>
      <dgm:t>
        <a:bodyPr/>
        <a:lstStyle/>
        <a:p>
          <a:endParaRPr lang="en-US"/>
        </a:p>
      </dgm:t>
    </dgm:pt>
    <dgm:pt modelId="{E5371125-C893-4638-B96B-C14EAF316F1A}" type="sibTrans" cxnId="{9251B064-10A1-453C-AF5F-02321037CD67}">
      <dgm:prSet/>
      <dgm:spPr/>
      <dgm:t>
        <a:bodyPr/>
        <a:lstStyle/>
        <a:p>
          <a:endParaRPr lang="en-US"/>
        </a:p>
      </dgm:t>
    </dgm:pt>
    <dgm:pt modelId="{76BD2347-B9E1-4B05-B477-C34EE91C2EDE}">
      <dgm:prSet/>
      <dgm:spPr>
        <a:sp3d/>
      </dgm:spPr>
      <dgm:t>
        <a:bodyPr/>
        <a:lstStyle/>
        <a:p>
          <a:r>
            <a:rPr lang="en-US" b="1" dirty="0"/>
            <a:t>Launch</a:t>
          </a:r>
        </a:p>
      </dgm:t>
    </dgm:pt>
    <dgm:pt modelId="{01505E7C-F3E0-4AA5-A35F-87DDE4ABF66F}" type="parTrans" cxnId="{D439681B-4843-4B32-812E-F7FD987EBC30}">
      <dgm:prSet/>
      <dgm:spPr/>
      <dgm:t>
        <a:bodyPr/>
        <a:lstStyle/>
        <a:p>
          <a:endParaRPr lang="en-US"/>
        </a:p>
      </dgm:t>
    </dgm:pt>
    <dgm:pt modelId="{D3ED6EB1-8502-4270-BED6-1C0D2653D0AF}" type="sibTrans" cxnId="{D439681B-4843-4B32-812E-F7FD987EBC30}">
      <dgm:prSet/>
      <dgm:spPr/>
      <dgm:t>
        <a:bodyPr/>
        <a:lstStyle/>
        <a:p>
          <a:endParaRPr lang="en-US"/>
        </a:p>
      </dgm:t>
    </dgm:pt>
    <dgm:pt modelId="{29FDEFBF-F4AC-4E63-AB56-1622737610E5}">
      <dgm:prSet/>
      <dgm:spPr>
        <a:gradFill rotWithShape="0">
          <a:gsLst>
            <a:gs pos="0">
              <a:srgbClr val="C6CF65"/>
            </a:gs>
            <a:gs pos="50000">
              <a:srgbClr val="B6C336"/>
            </a:gs>
            <a:gs pos="100000">
              <a:srgbClr val="83A35B"/>
            </a:gs>
          </a:gsLst>
        </a:gradFill>
        <a:sp3d/>
      </dgm:spPr>
      <dgm:t>
        <a:bodyPr/>
        <a:lstStyle/>
        <a:p>
          <a:r>
            <a:rPr lang="en-US" b="1" dirty="0"/>
            <a:t>Explore</a:t>
          </a:r>
        </a:p>
      </dgm:t>
    </dgm:pt>
    <dgm:pt modelId="{01A9DFC0-3FCD-48DC-977D-8234371F01EF}" type="parTrans" cxnId="{7BE49935-1413-4DB2-AC48-6748486C2B06}">
      <dgm:prSet/>
      <dgm:spPr/>
      <dgm:t>
        <a:bodyPr/>
        <a:lstStyle/>
        <a:p>
          <a:endParaRPr lang="en-US"/>
        </a:p>
      </dgm:t>
    </dgm:pt>
    <dgm:pt modelId="{7554EA6B-02DC-41BD-87F5-3BDC2F41F3FA}" type="sibTrans" cxnId="{7BE49935-1413-4DB2-AC48-6748486C2B06}">
      <dgm:prSet/>
      <dgm:spPr/>
      <dgm:t>
        <a:bodyPr/>
        <a:lstStyle/>
        <a:p>
          <a:endParaRPr lang="en-US"/>
        </a:p>
      </dgm:t>
    </dgm:pt>
    <dgm:pt modelId="{C02FF180-4FDD-4E16-8918-C761F901F8B5}" type="pres">
      <dgm:prSet presAssocID="{6499193B-D0B9-4C8C-BAFD-CCEF283C333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517025-033D-4EDC-97B5-10B372351D09}" type="pres">
      <dgm:prSet presAssocID="{6499193B-D0B9-4C8C-BAFD-CCEF283C3330}" presName="wedge1" presStyleLbl="node1" presStyleIdx="0" presStyleCnt="4"/>
      <dgm:spPr/>
      <dgm:t>
        <a:bodyPr/>
        <a:lstStyle/>
        <a:p>
          <a:endParaRPr lang="en-US"/>
        </a:p>
      </dgm:t>
    </dgm:pt>
    <dgm:pt modelId="{4FF5FC31-7860-40E3-9E45-CD56E25F858F}" type="pres">
      <dgm:prSet presAssocID="{6499193B-D0B9-4C8C-BAFD-CCEF283C3330}" presName="dummy1a" presStyleCnt="0"/>
      <dgm:spPr>
        <a:sp3d/>
      </dgm:spPr>
    </dgm:pt>
    <dgm:pt modelId="{A968AAC3-C828-4F5F-96AB-E2BD08D1EC0A}" type="pres">
      <dgm:prSet presAssocID="{6499193B-D0B9-4C8C-BAFD-CCEF283C3330}" presName="dummy1b" presStyleCnt="0"/>
      <dgm:spPr>
        <a:sp3d/>
      </dgm:spPr>
    </dgm:pt>
    <dgm:pt modelId="{F97D6E37-5023-40E4-9671-7D2FC89016C6}" type="pres">
      <dgm:prSet presAssocID="{6499193B-D0B9-4C8C-BAFD-CCEF283C333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17B4C-5C07-4493-93CB-18ECB2C20A3D}" type="pres">
      <dgm:prSet presAssocID="{6499193B-D0B9-4C8C-BAFD-CCEF283C3330}" presName="wedge2" presStyleLbl="node1" presStyleIdx="1" presStyleCnt="4"/>
      <dgm:spPr/>
      <dgm:t>
        <a:bodyPr/>
        <a:lstStyle/>
        <a:p>
          <a:endParaRPr lang="en-US"/>
        </a:p>
      </dgm:t>
    </dgm:pt>
    <dgm:pt modelId="{F7E50A57-9CCA-4084-9236-1A9A9AA4CE4B}" type="pres">
      <dgm:prSet presAssocID="{6499193B-D0B9-4C8C-BAFD-CCEF283C3330}" presName="dummy2a" presStyleCnt="0"/>
      <dgm:spPr>
        <a:sp3d/>
      </dgm:spPr>
    </dgm:pt>
    <dgm:pt modelId="{0C81C134-9D34-43A4-92B3-99D2672BD881}" type="pres">
      <dgm:prSet presAssocID="{6499193B-D0B9-4C8C-BAFD-CCEF283C3330}" presName="dummy2b" presStyleCnt="0"/>
      <dgm:spPr>
        <a:sp3d/>
      </dgm:spPr>
    </dgm:pt>
    <dgm:pt modelId="{D32EAF25-5C73-442E-BD1F-EC2A2822A6DD}" type="pres">
      <dgm:prSet presAssocID="{6499193B-D0B9-4C8C-BAFD-CCEF283C333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3D467-9A9E-42E9-910D-849FDE07D7F7}" type="pres">
      <dgm:prSet presAssocID="{6499193B-D0B9-4C8C-BAFD-CCEF283C3330}" presName="wedge3" presStyleLbl="node1" presStyleIdx="2" presStyleCnt="4"/>
      <dgm:spPr/>
      <dgm:t>
        <a:bodyPr/>
        <a:lstStyle/>
        <a:p>
          <a:endParaRPr lang="en-US"/>
        </a:p>
      </dgm:t>
    </dgm:pt>
    <dgm:pt modelId="{D1566394-42A5-4388-95F2-5771C78394EF}" type="pres">
      <dgm:prSet presAssocID="{6499193B-D0B9-4C8C-BAFD-CCEF283C3330}" presName="dummy3a" presStyleCnt="0"/>
      <dgm:spPr>
        <a:sp3d/>
      </dgm:spPr>
    </dgm:pt>
    <dgm:pt modelId="{CCA63F31-9BCB-4DF9-A770-CD4B243904E9}" type="pres">
      <dgm:prSet presAssocID="{6499193B-D0B9-4C8C-BAFD-CCEF283C3330}" presName="dummy3b" presStyleCnt="0"/>
      <dgm:spPr>
        <a:sp3d/>
      </dgm:spPr>
    </dgm:pt>
    <dgm:pt modelId="{AA09EC5C-985F-4591-B84B-0BBA30FFD500}" type="pres">
      <dgm:prSet presAssocID="{6499193B-D0B9-4C8C-BAFD-CCEF283C333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B4075-5B00-46EA-8BE6-3969C836F718}" type="pres">
      <dgm:prSet presAssocID="{6499193B-D0B9-4C8C-BAFD-CCEF283C3330}" presName="wedge4" presStyleLbl="node1" presStyleIdx="3" presStyleCnt="4"/>
      <dgm:spPr/>
      <dgm:t>
        <a:bodyPr/>
        <a:lstStyle/>
        <a:p>
          <a:endParaRPr lang="en-US"/>
        </a:p>
      </dgm:t>
    </dgm:pt>
    <dgm:pt modelId="{892C2B52-4B32-4D4B-A869-E0740247B022}" type="pres">
      <dgm:prSet presAssocID="{6499193B-D0B9-4C8C-BAFD-CCEF283C3330}" presName="dummy4a" presStyleCnt="0"/>
      <dgm:spPr>
        <a:sp3d/>
      </dgm:spPr>
    </dgm:pt>
    <dgm:pt modelId="{ECEF4EEE-7649-4B57-A396-7F2EA785AC13}" type="pres">
      <dgm:prSet presAssocID="{6499193B-D0B9-4C8C-BAFD-CCEF283C3330}" presName="dummy4b" presStyleCnt="0"/>
      <dgm:spPr>
        <a:sp3d/>
      </dgm:spPr>
    </dgm:pt>
    <dgm:pt modelId="{93A14B69-6A7B-46AF-B62E-DD9AF6924FB1}" type="pres">
      <dgm:prSet presAssocID="{6499193B-D0B9-4C8C-BAFD-CCEF283C333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4E071-4FE8-49DD-9919-5D80202615A7}" type="pres">
      <dgm:prSet presAssocID="{179420CE-0DE1-4144-8E83-68793FAF5D28}" presName="arrowWedge1" presStyleLbl="fgSibTrans2D1" presStyleIdx="0" presStyleCnt="4"/>
      <dgm:spPr>
        <a:sp3d z="127000" prstMaterial="plastic">
          <a:bevelT w="50800" h="50800"/>
          <a:bevelB w="25400" h="25400" prst="angle"/>
        </a:sp3d>
      </dgm:spPr>
    </dgm:pt>
    <dgm:pt modelId="{789AE6A3-AA39-4153-838A-BDBA28698C80}" type="pres">
      <dgm:prSet presAssocID="{E5371125-C893-4638-B96B-C14EAF316F1A}" presName="arrowWedge2" presStyleLbl="fgSibTrans2D1" presStyleIdx="1" presStyleCnt="4"/>
      <dgm:spPr>
        <a:gradFill rotWithShape="0">
          <a:gsLst>
            <a:gs pos="0">
              <a:srgbClr val="DA6468"/>
            </a:gs>
            <a:gs pos="100000">
              <a:srgbClr val="CF2E4D"/>
            </a:gs>
          </a:gsLst>
        </a:gradFill>
        <a:sp3d z="127000" prstMaterial="plastic">
          <a:bevelT w="50800" h="50800"/>
          <a:bevelB w="25400" h="25400" prst="angle"/>
        </a:sp3d>
      </dgm:spPr>
    </dgm:pt>
    <dgm:pt modelId="{9C71310D-7420-4F07-8262-0089815DA970}" type="pres">
      <dgm:prSet presAssocID="{D3ED6EB1-8502-4270-BED6-1C0D2653D0AF}" presName="arrowWedge3" presStyleLbl="fgSibTrans2D1" presStyleIdx="2" presStyleCnt="4"/>
      <dgm:spPr>
        <a:sp3d z="127000" prstMaterial="plastic">
          <a:bevelT w="50800" h="50800"/>
          <a:bevelB w="25400" h="25400" prst="angle"/>
        </a:sp3d>
      </dgm:spPr>
    </dgm:pt>
    <dgm:pt modelId="{1E0F1E1E-AC0A-4DAC-82AA-0CB0EC8A2807}" type="pres">
      <dgm:prSet presAssocID="{7554EA6B-02DC-41BD-87F5-3BDC2F41F3FA}" presName="arrowWedge4" presStyleLbl="fgSibTrans2D1" presStyleIdx="3" presStyleCnt="4"/>
      <dgm:spPr>
        <a:gradFill rotWithShape="0">
          <a:gsLst>
            <a:gs pos="0">
              <a:srgbClr val="B6C336"/>
            </a:gs>
            <a:gs pos="50000">
              <a:srgbClr val="B6C336"/>
            </a:gs>
          </a:gsLst>
        </a:gradFill>
        <a:sp3d z="127000" prstMaterial="plastic">
          <a:bevelT w="50800" h="50800"/>
          <a:bevelB w="25400" h="25400" prst="angle"/>
        </a:sp3d>
      </dgm:spPr>
    </dgm:pt>
  </dgm:ptLst>
  <dgm:cxnLst>
    <dgm:cxn modelId="{3790B6E7-106D-4BE5-9B6C-F6E9C0DFED9D}" type="presOf" srcId="{4806C5C2-170F-4036-9491-04A6E7A558F4}" destId="{8A517025-033D-4EDC-97B5-10B372351D09}" srcOrd="0" destOrd="0" presId="urn:microsoft.com/office/officeart/2005/8/layout/cycle8"/>
    <dgm:cxn modelId="{9A7324A6-D45C-4F05-A449-A2E4218289BC}" type="presOf" srcId="{B0811D9F-CAB1-4541-BE73-CCF3FACE6D51}" destId="{DC517B4C-5C07-4493-93CB-18ECB2C20A3D}" srcOrd="0" destOrd="0" presId="urn:microsoft.com/office/officeart/2005/8/layout/cycle8"/>
    <dgm:cxn modelId="{DE26D2FD-0DE0-4A96-8023-56AC82813567}" type="presOf" srcId="{76BD2347-B9E1-4B05-B477-C34EE91C2EDE}" destId="{AA09EC5C-985F-4591-B84B-0BBA30FFD500}" srcOrd="1" destOrd="0" presId="urn:microsoft.com/office/officeart/2005/8/layout/cycle8"/>
    <dgm:cxn modelId="{8CEE499D-6F6E-4E3D-A7FB-6E59A3622A04}" type="presOf" srcId="{B0811D9F-CAB1-4541-BE73-CCF3FACE6D51}" destId="{D32EAF25-5C73-442E-BD1F-EC2A2822A6DD}" srcOrd="1" destOrd="0" presId="urn:microsoft.com/office/officeart/2005/8/layout/cycle8"/>
    <dgm:cxn modelId="{A2B810DE-774A-44D8-B6B0-3D082E05D7EB}" type="presOf" srcId="{29FDEFBF-F4AC-4E63-AB56-1622737610E5}" destId="{93A14B69-6A7B-46AF-B62E-DD9AF6924FB1}" srcOrd="1" destOrd="0" presId="urn:microsoft.com/office/officeart/2005/8/layout/cycle8"/>
    <dgm:cxn modelId="{6B3C36E1-E23B-40D2-9E1F-ADE23DFDDFF3}" type="presOf" srcId="{76BD2347-B9E1-4B05-B477-C34EE91C2EDE}" destId="{B9C3D467-9A9E-42E9-910D-849FDE07D7F7}" srcOrd="0" destOrd="0" presId="urn:microsoft.com/office/officeart/2005/8/layout/cycle8"/>
    <dgm:cxn modelId="{EFCEE694-A947-413A-A746-996F0B7DACB8}" type="presOf" srcId="{29FDEFBF-F4AC-4E63-AB56-1622737610E5}" destId="{A55B4075-5B00-46EA-8BE6-3969C836F718}" srcOrd="0" destOrd="0" presId="urn:microsoft.com/office/officeart/2005/8/layout/cycle8"/>
    <dgm:cxn modelId="{7BE49935-1413-4DB2-AC48-6748486C2B06}" srcId="{6499193B-D0B9-4C8C-BAFD-CCEF283C3330}" destId="{29FDEFBF-F4AC-4E63-AB56-1622737610E5}" srcOrd="3" destOrd="0" parTransId="{01A9DFC0-3FCD-48DC-977D-8234371F01EF}" sibTransId="{7554EA6B-02DC-41BD-87F5-3BDC2F41F3FA}"/>
    <dgm:cxn modelId="{9251B064-10A1-453C-AF5F-02321037CD67}" srcId="{6499193B-D0B9-4C8C-BAFD-CCEF283C3330}" destId="{B0811D9F-CAB1-4541-BE73-CCF3FACE6D51}" srcOrd="1" destOrd="0" parTransId="{44233598-51D6-4015-9C64-B287DC67035B}" sibTransId="{E5371125-C893-4638-B96B-C14EAF316F1A}"/>
    <dgm:cxn modelId="{A8D9CB5D-0C1E-43B8-958E-E5BCB4A83136}" srcId="{6499193B-D0B9-4C8C-BAFD-CCEF283C3330}" destId="{4806C5C2-170F-4036-9491-04A6E7A558F4}" srcOrd="0" destOrd="0" parTransId="{ABA1C72E-ACC7-4214-A0CD-7898B68ACB89}" sibTransId="{179420CE-0DE1-4144-8E83-68793FAF5D28}"/>
    <dgm:cxn modelId="{7E8E1B5C-FADE-4946-9D98-F8176D890CFD}" type="presOf" srcId="{4806C5C2-170F-4036-9491-04A6E7A558F4}" destId="{F97D6E37-5023-40E4-9671-7D2FC89016C6}" srcOrd="1" destOrd="0" presId="urn:microsoft.com/office/officeart/2005/8/layout/cycle8"/>
    <dgm:cxn modelId="{D439681B-4843-4B32-812E-F7FD987EBC30}" srcId="{6499193B-D0B9-4C8C-BAFD-CCEF283C3330}" destId="{76BD2347-B9E1-4B05-B477-C34EE91C2EDE}" srcOrd="2" destOrd="0" parTransId="{01505E7C-F3E0-4AA5-A35F-87DDE4ABF66F}" sibTransId="{D3ED6EB1-8502-4270-BED6-1C0D2653D0AF}"/>
    <dgm:cxn modelId="{67B5AEE0-9549-43D6-8350-243AC276CA01}" type="presOf" srcId="{6499193B-D0B9-4C8C-BAFD-CCEF283C3330}" destId="{C02FF180-4FDD-4E16-8918-C761F901F8B5}" srcOrd="0" destOrd="0" presId="urn:microsoft.com/office/officeart/2005/8/layout/cycle8"/>
    <dgm:cxn modelId="{F8B23398-1EA7-45B1-BB52-384D82226E4E}" type="presParOf" srcId="{C02FF180-4FDD-4E16-8918-C761F901F8B5}" destId="{8A517025-033D-4EDC-97B5-10B372351D09}" srcOrd="0" destOrd="0" presId="urn:microsoft.com/office/officeart/2005/8/layout/cycle8"/>
    <dgm:cxn modelId="{BD222CF1-9865-4F71-BF4B-FBD1CDAEDAA9}" type="presParOf" srcId="{C02FF180-4FDD-4E16-8918-C761F901F8B5}" destId="{4FF5FC31-7860-40E3-9E45-CD56E25F858F}" srcOrd="1" destOrd="0" presId="urn:microsoft.com/office/officeart/2005/8/layout/cycle8"/>
    <dgm:cxn modelId="{C9C0480E-97D5-4D31-9391-F3DE132C228C}" type="presParOf" srcId="{C02FF180-4FDD-4E16-8918-C761F901F8B5}" destId="{A968AAC3-C828-4F5F-96AB-E2BD08D1EC0A}" srcOrd="2" destOrd="0" presId="urn:microsoft.com/office/officeart/2005/8/layout/cycle8"/>
    <dgm:cxn modelId="{8B9A5715-F386-4DDE-8AB4-83BF6F82F973}" type="presParOf" srcId="{C02FF180-4FDD-4E16-8918-C761F901F8B5}" destId="{F97D6E37-5023-40E4-9671-7D2FC89016C6}" srcOrd="3" destOrd="0" presId="urn:microsoft.com/office/officeart/2005/8/layout/cycle8"/>
    <dgm:cxn modelId="{444849C7-DEEB-417A-8A14-EAFEDF582CE7}" type="presParOf" srcId="{C02FF180-4FDD-4E16-8918-C761F901F8B5}" destId="{DC517B4C-5C07-4493-93CB-18ECB2C20A3D}" srcOrd="4" destOrd="0" presId="urn:microsoft.com/office/officeart/2005/8/layout/cycle8"/>
    <dgm:cxn modelId="{63170A61-B28B-4A67-9D2A-941649018A12}" type="presParOf" srcId="{C02FF180-4FDD-4E16-8918-C761F901F8B5}" destId="{F7E50A57-9CCA-4084-9236-1A9A9AA4CE4B}" srcOrd="5" destOrd="0" presId="urn:microsoft.com/office/officeart/2005/8/layout/cycle8"/>
    <dgm:cxn modelId="{B3ACB8DC-D970-4EE3-9D95-DB8BB3822BF9}" type="presParOf" srcId="{C02FF180-4FDD-4E16-8918-C761F901F8B5}" destId="{0C81C134-9D34-43A4-92B3-99D2672BD881}" srcOrd="6" destOrd="0" presId="urn:microsoft.com/office/officeart/2005/8/layout/cycle8"/>
    <dgm:cxn modelId="{0C26C850-C78E-46FE-8DBD-47B7324A1C1D}" type="presParOf" srcId="{C02FF180-4FDD-4E16-8918-C761F901F8B5}" destId="{D32EAF25-5C73-442E-BD1F-EC2A2822A6DD}" srcOrd="7" destOrd="0" presId="urn:microsoft.com/office/officeart/2005/8/layout/cycle8"/>
    <dgm:cxn modelId="{5C02CDF9-3CEB-4437-8453-B86CDB0C6B20}" type="presParOf" srcId="{C02FF180-4FDD-4E16-8918-C761F901F8B5}" destId="{B9C3D467-9A9E-42E9-910D-849FDE07D7F7}" srcOrd="8" destOrd="0" presId="urn:microsoft.com/office/officeart/2005/8/layout/cycle8"/>
    <dgm:cxn modelId="{8F501EFE-C452-4B36-AD1F-F337FAED807B}" type="presParOf" srcId="{C02FF180-4FDD-4E16-8918-C761F901F8B5}" destId="{D1566394-42A5-4388-95F2-5771C78394EF}" srcOrd="9" destOrd="0" presId="urn:microsoft.com/office/officeart/2005/8/layout/cycle8"/>
    <dgm:cxn modelId="{CAF7B0E8-66CA-4D2B-B206-6F19076CF5B7}" type="presParOf" srcId="{C02FF180-4FDD-4E16-8918-C761F901F8B5}" destId="{CCA63F31-9BCB-4DF9-A770-CD4B243904E9}" srcOrd="10" destOrd="0" presId="urn:microsoft.com/office/officeart/2005/8/layout/cycle8"/>
    <dgm:cxn modelId="{ABC6111B-B726-4674-8CF0-5243C33721AD}" type="presParOf" srcId="{C02FF180-4FDD-4E16-8918-C761F901F8B5}" destId="{AA09EC5C-985F-4591-B84B-0BBA30FFD500}" srcOrd="11" destOrd="0" presId="urn:microsoft.com/office/officeart/2005/8/layout/cycle8"/>
    <dgm:cxn modelId="{12D06956-9055-4629-99C2-B13E9EE2A002}" type="presParOf" srcId="{C02FF180-4FDD-4E16-8918-C761F901F8B5}" destId="{A55B4075-5B00-46EA-8BE6-3969C836F718}" srcOrd="12" destOrd="0" presId="urn:microsoft.com/office/officeart/2005/8/layout/cycle8"/>
    <dgm:cxn modelId="{DBA5385A-EC6D-4ED1-A263-A051AB4F768D}" type="presParOf" srcId="{C02FF180-4FDD-4E16-8918-C761F901F8B5}" destId="{892C2B52-4B32-4D4B-A869-E0740247B022}" srcOrd="13" destOrd="0" presId="urn:microsoft.com/office/officeart/2005/8/layout/cycle8"/>
    <dgm:cxn modelId="{CA789A2D-7DFB-4C19-92E4-72FCFDD8E4DC}" type="presParOf" srcId="{C02FF180-4FDD-4E16-8918-C761F901F8B5}" destId="{ECEF4EEE-7649-4B57-A396-7F2EA785AC13}" srcOrd="14" destOrd="0" presId="urn:microsoft.com/office/officeart/2005/8/layout/cycle8"/>
    <dgm:cxn modelId="{D761AA1C-B315-4EBF-9167-08DB31498A7B}" type="presParOf" srcId="{C02FF180-4FDD-4E16-8918-C761F901F8B5}" destId="{93A14B69-6A7B-46AF-B62E-DD9AF6924FB1}" srcOrd="15" destOrd="0" presId="urn:microsoft.com/office/officeart/2005/8/layout/cycle8"/>
    <dgm:cxn modelId="{DCC92E5E-B70B-4448-9521-51287ED2E52E}" type="presParOf" srcId="{C02FF180-4FDD-4E16-8918-C761F901F8B5}" destId="{F6B4E071-4FE8-49DD-9919-5D80202615A7}" srcOrd="16" destOrd="0" presId="urn:microsoft.com/office/officeart/2005/8/layout/cycle8"/>
    <dgm:cxn modelId="{EDF5647F-93CD-4630-9D25-F9D90D342DF7}" type="presParOf" srcId="{C02FF180-4FDD-4E16-8918-C761F901F8B5}" destId="{789AE6A3-AA39-4153-838A-BDBA28698C80}" srcOrd="17" destOrd="0" presId="urn:microsoft.com/office/officeart/2005/8/layout/cycle8"/>
    <dgm:cxn modelId="{65CDD9E3-4549-4A98-94A6-9438C4D5DB12}" type="presParOf" srcId="{C02FF180-4FDD-4E16-8918-C761F901F8B5}" destId="{9C71310D-7420-4F07-8262-0089815DA970}" srcOrd="18" destOrd="0" presId="urn:microsoft.com/office/officeart/2005/8/layout/cycle8"/>
    <dgm:cxn modelId="{1247E1C6-5536-4107-8B20-5F475D1D82F0}" type="presParOf" srcId="{C02FF180-4FDD-4E16-8918-C761F901F8B5}" destId="{1E0F1E1E-AC0A-4DAC-82AA-0CB0EC8A280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17025-033D-4EDC-97B5-10B372351D09}">
      <dsp:nvSpPr>
        <dsp:cNvPr id="0" name=""/>
        <dsp:cNvSpPr/>
      </dsp:nvSpPr>
      <dsp:spPr>
        <a:xfrm>
          <a:off x="1288861" y="176020"/>
          <a:ext cx="2473102" cy="2473102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perspectiveHeroicExtremeLeftFacing"/>
          <a:lightRig rig="threeP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Prepare</a:t>
          </a:r>
        </a:p>
      </dsp:txBody>
      <dsp:txXfrm>
        <a:off x="2601666" y="688600"/>
        <a:ext cx="912692" cy="677159"/>
      </dsp:txXfrm>
    </dsp:sp>
    <dsp:sp modelId="{DC517B4C-5C07-4493-93CB-18ECB2C20A3D}">
      <dsp:nvSpPr>
        <dsp:cNvPr id="0" name=""/>
        <dsp:cNvSpPr/>
      </dsp:nvSpPr>
      <dsp:spPr>
        <a:xfrm>
          <a:off x="1288861" y="259046"/>
          <a:ext cx="2473102" cy="2473102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rgbClr val="CF2E4D"/>
            </a:gs>
            <a:gs pos="50000">
              <a:srgbClr val="DA6468"/>
            </a:gs>
            <a:gs pos="100000">
              <a:srgbClr val="C00000"/>
            </a:gs>
          </a:gsLst>
          <a:lin ang="5400000" scaled="0"/>
        </a:gradFill>
        <a:ln>
          <a:noFill/>
        </a:ln>
        <a:effectLst/>
        <a:scene3d>
          <a:camera prst="perspectiveHeroicExtremeLeftFacing"/>
          <a:lightRig rig="threeP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Engage</a:t>
          </a:r>
        </a:p>
      </dsp:txBody>
      <dsp:txXfrm>
        <a:off x="2601666" y="1542410"/>
        <a:ext cx="912692" cy="677159"/>
      </dsp:txXfrm>
    </dsp:sp>
    <dsp:sp modelId="{B9C3D467-9A9E-42E9-910D-849FDE07D7F7}">
      <dsp:nvSpPr>
        <dsp:cNvPr id="0" name=""/>
        <dsp:cNvSpPr/>
      </dsp:nvSpPr>
      <dsp:spPr>
        <a:xfrm>
          <a:off x="1205835" y="259046"/>
          <a:ext cx="2473102" cy="2473102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perspectiveHeroicExtremeLeftFacing"/>
          <a:lightRig rig="threeP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Launch</a:t>
          </a:r>
        </a:p>
      </dsp:txBody>
      <dsp:txXfrm>
        <a:off x="1453440" y="1542410"/>
        <a:ext cx="912692" cy="677159"/>
      </dsp:txXfrm>
    </dsp:sp>
    <dsp:sp modelId="{A55B4075-5B00-46EA-8BE6-3969C836F718}">
      <dsp:nvSpPr>
        <dsp:cNvPr id="0" name=""/>
        <dsp:cNvSpPr/>
      </dsp:nvSpPr>
      <dsp:spPr>
        <a:xfrm>
          <a:off x="1205835" y="176020"/>
          <a:ext cx="2473102" cy="2473102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rgbClr val="C6CF65"/>
            </a:gs>
            <a:gs pos="50000">
              <a:srgbClr val="B6C336"/>
            </a:gs>
            <a:gs pos="100000">
              <a:srgbClr val="83A35B"/>
            </a:gs>
          </a:gsLst>
          <a:lin ang="5400000" scaled="0"/>
        </a:gradFill>
        <a:ln>
          <a:noFill/>
        </a:ln>
        <a:effectLst/>
        <a:scene3d>
          <a:camera prst="perspectiveHeroicExtremeLeftFacing"/>
          <a:lightRig rig="threeP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Explore</a:t>
          </a:r>
        </a:p>
      </dsp:txBody>
      <dsp:txXfrm>
        <a:off x="1453440" y="688600"/>
        <a:ext cx="912692" cy="677159"/>
      </dsp:txXfrm>
    </dsp:sp>
    <dsp:sp modelId="{F6B4E071-4FE8-49DD-9919-5D80202615A7}">
      <dsp:nvSpPr>
        <dsp:cNvPr id="0" name=""/>
        <dsp:cNvSpPr/>
      </dsp:nvSpPr>
      <dsp:spPr>
        <a:xfrm>
          <a:off x="1135764" y="22923"/>
          <a:ext cx="2779296" cy="277929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9AE6A3-AA39-4153-838A-BDBA28698C80}">
      <dsp:nvSpPr>
        <dsp:cNvPr id="0" name=""/>
        <dsp:cNvSpPr/>
      </dsp:nvSpPr>
      <dsp:spPr>
        <a:xfrm>
          <a:off x="1135764" y="105949"/>
          <a:ext cx="2779296" cy="277929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rgbClr val="DA6468"/>
            </a:gs>
            <a:gs pos="100000">
              <a:srgbClr val="CF2E4D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71310D-7420-4F07-8262-0089815DA970}">
      <dsp:nvSpPr>
        <dsp:cNvPr id="0" name=""/>
        <dsp:cNvSpPr/>
      </dsp:nvSpPr>
      <dsp:spPr>
        <a:xfrm>
          <a:off x="1052738" y="105949"/>
          <a:ext cx="2779296" cy="277929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0F1E1E-AC0A-4DAC-82AA-0CB0EC8A2807}">
      <dsp:nvSpPr>
        <dsp:cNvPr id="0" name=""/>
        <dsp:cNvSpPr/>
      </dsp:nvSpPr>
      <dsp:spPr>
        <a:xfrm>
          <a:off x="1052738" y="22923"/>
          <a:ext cx="2779296" cy="277929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rgbClr val="B6C336"/>
            </a:gs>
            <a:gs pos="50000">
              <a:srgbClr val="B6C336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2B20B-CAE9-4019-89C8-62B812A3ACF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75577-75BF-4904-830B-80A831E3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0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96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Explain name choice &amp; marketing potential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8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26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1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10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2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FF0000"/>
                </a:solidFill>
              </a:rPr>
              <a:t>When</a:t>
            </a:r>
            <a:r>
              <a:rPr lang="en-US" b="0" i="0" baseline="0" dirty="0">
                <a:solidFill>
                  <a:srgbClr val="FF0000"/>
                </a:solidFill>
              </a:rPr>
              <a:t> thinking about really incorporating career development strategically into our program, we realized that be</a:t>
            </a:r>
            <a:r>
              <a:rPr lang="en-US" b="0" i="0" dirty="0">
                <a:solidFill>
                  <a:srgbClr val="FF0000"/>
                </a:solidFill>
              </a:rPr>
              <a:t>fore contextualization begins, choice happens. How to know if the choice is the right choice. </a:t>
            </a:r>
            <a:r>
              <a:rPr lang="en-US" sz="1200" dirty="0">
                <a:latin typeface="Century Gothic"/>
              </a:rPr>
              <a:t>How do students really decide what they want to do?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>
              <a:solidFill>
                <a:srgbClr val="FF0000"/>
              </a:solidFill>
              <a:latin typeface="Century Gothic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>
                <a:solidFill>
                  <a:srgbClr val="FF0000"/>
                </a:solidFill>
                <a:latin typeface="Century Gothic"/>
              </a:rPr>
              <a:t>We were familiar</a:t>
            </a:r>
            <a:r>
              <a:rPr lang="en-US" sz="1200" b="0" i="0" baseline="0" dirty="0">
                <a:solidFill>
                  <a:srgbClr val="FF0000"/>
                </a:solidFill>
                <a:latin typeface="Century Gothic"/>
              </a:rPr>
              <a:t> with idea of career exploration and the tool K12 tool Career Cruising, but needed to find something on an adult level</a:t>
            </a:r>
            <a:endParaRPr lang="en-US" b="0" i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11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>
              <a:solidFill>
                <a:srgbClr val="FF0000"/>
              </a:solidFill>
              <a:latin typeface="Century Gothic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>
                <a:solidFill>
                  <a:srgbClr val="FF0000"/>
                </a:solidFill>
                <a:latin typeface="Century Gothic"/>
              </a:rPr>
              <a:t>We were familiar</a:t>
            </a:r>
            <a:r>
              <a:rPr lang="en-US" sz="1200" b="0" i="0" baseline="0" dirty="0">
                <a:solidFill>
                  <a:srgbClr val="FF0000"/>
                </a:solidFill>
                <a:latin typeface="Century Gothic"/>
              </a:rPr>
              <a:t> with idea of career exploration and the tool K12 tool Career Cruising, but needed to find something on an adult level</a:t>
            </a:r>
            <a:endParaRPr lang="en-US" b="0" i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9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20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7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entury Gothic"/>
              </a:rPr>
              <a:t>Through all 4 components the AE /WD components are intertwined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1F533-B69A-4FA8-8545-5230F5DE4E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9131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0527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71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152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1721223"/>
            <a:ext cx="1971675" cy="44557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1721226"/>
            <a:ext cx="5800725" cy="44557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46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679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97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3192960"/>
            <a:ext cx="3886200" cy="2984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192950"/>
            <a:ext cx="3886200" cy="30631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611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88334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29972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821122"/>
            <a:ext cx="3868340" cy="23251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3017259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3849783"/>
            <a:ext cx="3887391" cy="2296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896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115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27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828799"/>
            <a:ext cx="2949178" cy="13346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868993"/>
            <a:ext cx="4629150" cy="44484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163425"/>
            <a:ext cx="2949178" cy="3153972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62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22895"/>
            <a:ext cx="2949178" cy="127209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922898"/>
            <a:ext cx="4629150" cy="438068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203056"/>
            <a:ext cx="2949178" cy="310052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80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4651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172069"/>
            <a:ext cx="7886700" cy="288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439" y="52594"/>
            <a:ext cx="2495451" cy="154253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-311971" y="6237839"/>
            <a:ext cx="9461709" cy="617479"/>
            <a:chOff x="-311971" y="6237831"/>
            <a:chExt cx="9461709" cy="617479"/>
          </a:xfrm>
        </p:grpSpPr>
        <p:sp>
          <p:nvSpPr>
            <p:cNvPr id="6" name="Rectangle 5"/>
            <p:cNvSpPr/>
            <p:nvPr/>
          </p:nvSpPr>
          <p:spPr>
            <a:xfrm>
              <a:off x="0" y="6237831"/>
              <a:ext cx="9149738" cy="61747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-311971" y="6269004"/>
              <a:ext cx="9248153" cy="514325"/>
              <a:chOff x="-311971" y="6269004"/>
              <a:chExt cx="9248153" cy="51432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-311971" y="6275498"/>
                <a:ext cx="758560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algn="just"/>
                <a:r>
                  <a:rPr lang="en-US" sz="9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Michigan Works! Southeast is an Equal Opportunity Employer/Program</a:t>
                </a:r>
                <a:r>
                  <a:rPr lang="en-US" sz="900" baseline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 | Auxiliary aids and other accommodations are available upon request to individuals with disabilities | Supported by the State of Michigan  | Paid for with State / Federal Funds | Proud Partner of the American Job Center Network | Toll-free telephone number 1-800-285-WORK (9675) | TTY: 7-1-1</a:t>
                </a:r>
                <a:endParaRPr lang="en-US" sz="9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21782" y="6269004"/>
                <a:ext cx="914400" cy="5088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4162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p.careerpathmobile.com/student/michiganwork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gosla@mwse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hyperlink" Target="mailto:hrobidoux@mwse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33" y="2362104"/>
            <a:ext cx="8342453" cy="1459278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latin typeface="Century Gothic"/>
              </a:rPr>
              <a:t>Charting the Path to </a:t>
            </a:r>
            <a:br>
              <a:rPr lang="en-US" sz="4800" b="1" dirty="0">
                <a:latin typeface="Century Gothic"/>
              </a:rPr>
            </a:br>
            <a:r>
              <a:rPr lang="en-US" sz="4800" b="1" dirty="0">
                <a:latin typeface="Century Gothic"/>
              </a:rPr>
              <a:t>Career Success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586" y="5611002"/>
            <a:ext cx="6858000" cy="516107"/>
          </a:xfrm>
        </p:spPr>
        <p:txBody>
          <a:bodyPr>
            <a:normAutofit/>
          </a:bodyPr>
          <a:lstStyle/>
          <a:p>
            <a:pPr algn="l"/>
            <a:r>
              <a:rPr lang="en-US" sz="2200" dirty="0"/>
              <a:t>Presented by Pam Gosla &amp; Heather Robidoux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5733" y="3821382"/>
            <a:ext cx="8477414" cy="7188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Century Gothic"/>
              </a:rPr>
              <a:t>The Professional Achievement Scorecard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51451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Our Initial Response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2702763"/>
            <a:ext cx="8248651" cy="29892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285750">
              <a:spcAft>
                <a:spcPts val="200"/>
              </a:spcAft>
            </a:pPr>
            <a:endParaRPr lang="en-US" sz="12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We wanted to ensure that participants were making informed career decisions 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We began utilizing Kuder Journey </a:t>
            </a:r>
            <a:endParaRPr lang="en-US" sz="24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Participants selected careers choices based on their interests, skills, &amp; work values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We contextualized learning &amp; began working with participants individually to help them along their career path</a:t>
            </a:r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7009593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Observations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702763"/>
            <a:ext cx="7886700" cy="2989215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457200" indent="-285750">
              <a:spcAft>
                <a:spcPts val="200"/>
              </a:spcAft>
            </a:pPr>
            <a:endParaRPr lang="en-US" sz="1200" dirty="0"/>
          </a:p>
          <a:p>
            <a:pPr marL="171450" indent="0">
              <a:spcAft>
                <a:spcPts val="200"/>
              </a:spcAft>
              <a:buNone/>
            </a:pPr>
            <a:r>
              <a:rPr lang="en-US" sz="2400" dirty="0"/>
              <a:t>The participants who were most successful in meeting career goals were:</a:t>
            </a:r>
          </a:p>
          <a:p>
            <a:pPr marL="1370965" lvl="2" indent="-285750">
              <a:spcAft>
                <a:spcPts val="200"/>
              </a:spcAft>
            </a:pPr>
            <a:r>
              <a:rPr lang="en-US" dirty="0"/>
              <a:t>Self-aware</a:t>
            </a:r>
          </a:p>
          <a:p>
            <a:pPr marL="1370965" lvl="2" indent="-285750">
              <a:spcAft>
                <a:spcPts val="200"/>
              </a:spcAft>
            </a:pPr>
            <a:r>
              <a:rPr lang="en-US" dirty="0"/>
              <a:t>Knowledgeable about career options</a:t>
            </a:r>
          </a:p>
          <a:p>
            <a:pPr marL="1370965" lvl="2" indent="-285750">
              <a:spcAft>
                <a:spcPts val="200"/>
              </a:spcAft>
            </a:pPr>
            <a:r>
              <a:rPr lang="en-US" dirty="0"/>
              <a:t>Familiar with goal setting</a:t>
            </a:r>
          </a:p>
          <a:p>
            <a:pPr marL="1370965" lvl="2" indent="-285750">
              <a:spcAft>
                <a:spcPts val="200"/>
              </a:spcAft>
            </a:pPr>
            <a:r>
              <a:rPr lang="en-US" dirty="0"/>
              <a:t>Engaging in skills development </a:t>
            </a:r>
          </a:p>
          <a:p>
            <a:pPr marL="1370965" lvl="2" indent="-285750">
              <a:spcAft>
                <a:spcPts val="200"/>
              </a:spcAft>
            </a:pPr>
            <a:r>
              <a:rPr lang="en-US" dirty="0"/>
              <a:t>Able to interact well in a professional setting</a:t>
            </a:r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612112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Observations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702763"/>
            <a:ext cx="7886700" cy="2989215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457200" indent="-285750">
              <a:spcAft>
                <a:spcPts val="200"/>
              </a:spcAft>
            </a:pPr>
            <a:endParaRPr lang="en-US" sz="12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The Kuder Journey was helpful, but we needed to go much more in depth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Contextualization mattered, but only if the chosen career had been adequately vetted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Even then, we needed a better approach to address those other crucial career readiness skills </a:t>
            </a:r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909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Considerations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702763"/>
            <a:ext cx="7886700" cy="2989215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457200" indent="-285750">
              <a:spcAft>
                <a:spcPts val="200"/>
              </a:spcAft>
            </a:pPr>
            <a:endParaRPr lang="en-US" sz="12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Local K12 districts &amp; postsecondary institutions had been in the process of developing credentials to indicate career readiness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We needed to find a way to allow our AE population the same opportunity</a:t>
            </a:r>
          </a:p>
          <a:p>
            <a:pPr marL="171450" indent="0">
              <a:spcAft>
                <a:spcPts val="200"/>
              </a:spcAft>
              <a:buNone/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470012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01829184"/>
              </p:ext>
            </p:extLst>
          </p:nvPr>
        </p:nvGraphicFramePr>
        <p:xfrm>
          <a:off x="3835401" y="2943654"/>
          <a:ext cx="5003800" cy="294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6517"/>
            <a:ext cx="7886700" cy="952460"/>
          </a:xfrm>
        </p:spPr>
        <p:txBody>
          <a:bodyPr anchor="b" anchorCtr="0">
            <a:normAutofit fontScale="90000"/>
          </a:bodyPr>
          <a:lstStyle/>
          <a:p>
            <a:r>
              <a:rPr lang="en-US" sz="4800" b="1" dirty="0">
                <a:latin typeface="Century Gothic"/>
              </a:rPr>
              <a:t>Career Readiness Quadrants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060450" y="2798976"/>
            <a:ext cx="4806950" cy="33605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B6C336"/>
                </a:solidFill>
              </a:rPr>
              <a:t>Explore</a:t>
            </a:r>
          </a:p>
          <a:p>
            <a:pPr marL="228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Finding My Career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425A83"/>
                </a:solidFill>
              </a:rPr>
              <a:t>Prepare</a:t>
            </a:r>
            <a:r>
              <a:rPr lang="en-US" sz="2000" dirty="0">
                <a:solidFill>
                  <a:srgbClr val="425A83"/>
                </a:solidFill>
              </a:rPr>
              <a:t> </a:t>
            </a:r>
          </a:p>
          <a:p>
            <a:pPr marL="228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Preparing Myself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C00000"/>
                </a:solidFill>
              </a:rPr>
              <a:t>Engage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marL="228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Relating to Others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E99C15"/>
                </a:solidFill>
              </a:rPr>
              <a:t>Launch</a:t>
            </a:r>
            <a:endParaRPr lang="en-US" sz="3000" dirty="0">
              <a:solidFill>
                <a:srgbClr val="E99C15"/>
              </a:solidFill>
            </a:endParaRPr>
          </a:p>
          <a:p>
            <a:pPr marL="2286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/>
              <a:t>Entering the Professional World</a:t>
            </a:r>
          </a:p>
        </p:txBody>
      </p:sp>
    </p:spTree>
    <p:extLst>
      <p:ext uri="{BB962C8B-B14F-4D97-AF65-F5344CB8AC3E}">
        <p14:creationId xmlns:p14="http://schemas.microsoft.com/office/powerpoint/2010/main" val="28103405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Career Path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702763"/>
            <a:ext cx="7886700" cy="2989215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457200" indent="-228600">
              <a:spcAft>
                <a:spcPts val="200"/>
              </a:spcAft>
            </a:pPr>
            <a:endParaRPr lang="en-US" sz="1200" dirty="0"/>
          </a:p>
          <a:p>
            <a:pPr marL="457200" indent="-228600"/>
            <a:r>
              <a:rPr lang="en-US" sz="2400" dirty="0">
                <a:latin typeface="Century Gothic"/>
              </a:rPr>
              <a:t>We connected with a developer working on a system that aligned well with our ideas</a:t>
            </a:r>
          </a:p>
          <a:p>
            <a:pPr marL="457200" indent="-228600"/>
            <a:r>
              <a:rPr lang="en-US" sz="2400" dirty="0">
                <a:latin typeface="Century Gothic"/>
              </a:rPr>
              <a:t>Career Path was already making a name for themselves in the postsecondary setting</a:t>
            </a:r>
          </a:p>
          <a:p>
            <a:pPr marL="457200" indent="-228600"/>
            <a:r>
              <a:rPr lang="en-US" sz="2400" dirty="0">
                <a:latin typeface="Century Gothic"/>
              </a:rPr>
              <a:t>We collaborated to adjust the content to meet the needs of the AE population</a:t>
            </a:r>
          </a:p>
          <a:p>
            <a:pPr marL="457200" indent="-228600"/>
            <a:r>
              <a:rPr lang="en-US" sz="2400" b="1" dirty="0">
                <a:latin typeface="Century Gothic"/>
              </a:rPr>
              <a:t>Resulting in our Professional Achievement Scorecard (PAS)</a:t>
            </a:r>
          </a:p>
          <a:p>
            <a:pPr marL="457200" indent="-228600">
              <a:spcAft>
                <a:spcPts val="200"/>
              </a:spcAft>
              <a:buNone/>
            </a:pPr>
            <a:endParaRPr lang="en-US" sz="2400" dirty="0"/>
          </a:p>
          <a:p>
            <a:pPr marL="457200" indent="-228600">
              <a:spcAft>
                <a:spcPts val="200"/>
              </a:spcAft>
            </a:pPr>
            <a:endParaRPr lang="en-US" sz="2400" dirty="0"/>
          </a:p>
          <a:p>
            <a:pPr marL="457200" indent="-228600">
              <a:spcAft>
                <a:spcPts val="200"/>
              </a:spcAft>
            </a:pPr>
            <a:endParaRPr lang="en-US" sz="2400" dirty="0"/>
          </a:p>
          <a:p>
            <a:pPr marL="457200" indent="-22860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256142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86680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Student Experience Demo</a:t>
            </a:r>
          </a:p>
        </p:txBody>
      </p:sp>
      <p:pic>
        <p:nvPicPr>
          <p:cNvPr id="5" name="Picture 4">
            <a:hlinkClick r:id="rId3"/>
          </p:cNvPr>
          <p:cNvPicPr>
            <a:picLocks noChangeAspect="1"/>
          </p:cNvPicPr>
          <p:nvPr/>
        </p:nvPicPr>
        <p:blipFill rotWithShape="1">
          <a:blip r:embed="rId4"/>
          <a:srcRect b="8127"/>
          <a:stretch/>
        </p:blipFill>
        <p:spPr>
          <a:xfrm>
            <a:off x="685799" y="2902360"/>
            <a:ext cx="7772400" cy="3201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2219458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3CCE-EA9B-4AA3-9B9B-44C2FB65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7840"/>
            <a:ext cx="7886700" cy="288622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227013"/>
            <a:r>
              <a:rPr lang="en-US" sz="2400" dirty="0">
                <a:latin typeface="Century Gothic"/>
              </a:rPr>
              <a:t>Internet-based tracking system</a:t>
            </a:r>
          </a:p>
          <a:p>
            <a:pPr marL="457200" indent="-227013"/>
            <a:r>
              <a:rPr lang="en-US" sz="2400" dirty="0">
                <a:latin typeface="Century Gothic"/>
              </a:rPr>
              <a:t>Assign activities &amp; monitor progress</a:t>
            </a:r>
          </a:p>
          <a:p>
            <a:pPr marL="457200" indent="-227013"/>
            <a:r>
              <a:rPr lang="en-US" sz="2400" dirty="0">
                <a:latin typeface="Century Gothic"/>
              </a:rPr>
              <a:t>Computer-based &amp; app versions available on any device</a:t>
            </a:r>
          </a:p>
          <a:p>
            <a:pPr marL="457200" indent="-227013"/>
            <a:r>
              <a:rPr lang="en-US" sz="2400" dirty="0">
                <a:latin typeface="Century Gothic"/>
              </a:rPr>
              <a:t>Badging system resulting in a certificate endorsed by Michigan Works! Southeast</a:t>
            </a:r>
          </a:p>
          <a:p>
            <a:pPr marL="457200" indent="-227013"/>
            <a:r>
              <a:rPr lang="en-US" sz="2400" dirty="0">
                <a:latin typeface="Century Gothic"/>
              </a:rPr>
              <a:t>Administration can run reports &amp; send notifications to participants</a:t>
            </a:r>
          </a:p>
          <a:p>
            <a:pPr marL="457200" indent="-227013"/>
            <a:endParaRPr lang="en-US" sz="2400" b="1" dirty="0">
              <a:latin typeface="Century Gothic"/>
            </a:endParaRPr>
          </a:p>
          <a:p>
            <a:pPr marL="457200" indent="-227013"/>
            <a:endParaRPr lang="en-US" sz="2400" dirty="0">
              <a:latin typeface="Century Gothic"/>
            </a:endParaRPr>
          </a:p>
          <a:p>
            <a:pPr marL="457200" indent="-227013"/>
            <a:endParaRPr lang="en-US" sz="2400" dirty="0">
              <a:latin typeface="Century Gothic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1800200"/>
            <a:ext cx="7886700" cy="10176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Century Gothic"/>
              </a:rPr>
              <a:t>PAS Highlights</a:t>
            </a:r>
          </a:p>
        </p:txBody>
      </p:sp>
    </p:spTree>
    <p:extLst>
      <p:ext uri="{BB962C8B-B14F-4D97-AF65-F5344CB8AC3E}">
        <p14:creationId xmlns:p14="http://schemas.microsoft.com/office/powerpoint/2010/main" val="84438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3CCE-EA9B-4AA3-9B9B-44C2FB65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7840"/>
            <a:ext cx="7886700" cy="288622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226695"/>
            <a:r>
              <a:rPr lang="en-US" sz="2400" dirty="0">
                <a:latin typeface="Century Gothic"/>
              </a:rPr>
              <a:t>Short, doable </a:t>
            </a:r>
            <a:r>
              <a:rPr lang="en-US" sz="2400" dirty="0" smtClean="0">
                <a:latin typeface="Century Gothic"/>
              </a:rPr>
              <a:t>activities &amp;</a:t>
            </a:r>
            <a:r>
              <a:rPr lang="en-US" sz="2400" dirty="0">
                <a:latin typeface="Century Gothic"/>
              </a:rPr>
              <a:t> immediate successes</a:t>
            </a:r>
            <a:endParaRPr lang="en-US" dirty="0"/>
          </a:p>
          <a:p>
            <a:pPr marL="457200" indent="-226695"/>
            <a:r>
              <a:rPr lang="en-US" sz="2400" dirty="0">
                <a:latin typeface="Century Gothic"/>
              </a:rPr>
              <a:t>Ability to easily incorporate academic skills with the career readiness activities</a:t>
            </a:r>
          </a:p>
          <a:p>
            <a:pPr marL="457200" indent="-226695"/>
            <a:r>
              <a:rPr lang="en-US" sz="2400" dirty="0">
                <a:latin typeface="Century Gothic"/>
              </a:rPr>
              <a:t>Lessons build upon each other in a linear fashion</a:t>
            </a:r>
          </a:p>
          <a:p>
            <a:pPr marL="457200" indent="-226695"/>
            <a:r>
              <a:rPr lang="en-US" sz="2400" dirty="0">
                <a:latin typeface="Century Gothic"/>
              </a:rPr>
              <a:t>Connects participants to additional resources</a:t>
            </a:r>
          </a:p>
          <a:p>
            <a:pPr marL="457200" indent="-226695"/>
            <a:r>
              <a:rPr lang="en-US" sz="2400" dirty="0">
                <a:latin typeface="Century Gothic"/>
              </a:rPr>
              <a:t>Lifetime access for individual participants</a:t>
            </a:r>
          </a:p>
          <a:p>
            <a:pPr marL="457200" indent="-226695"/>
            <a:r>
              <a:rPr lang="en-US" sz="2400" dirty="0" smtClean="0">
                <a:latin typeface="Century Gothic"/>
              </a:rPr>
              <a:t>Participants </a:t>
            </a:r>
            <a:r>
              <a:rPr lang="en-US" sz="2400" dirty="0">
                <a:latin typeface="Century Gothic"/>
              </a:rPr>
              <a:t>can return to the process at anytime 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1800200"/>
            <a:ext cx="7886700" cy="10176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Century Gothic"/>
              </a:rPr>
              <a:t>PAS Highlights</a:t>
            </a:r>
          </a:p>
        </p:txBody>
      </p:sp>
    </p:spTree>
    <p:extLst>
      <p:ext uri="{BB962C8B-B14F-4D97-AF65-F5344CB8AC3E}">
        <p14:creationId xmlns:p14="http://schemas.microsoft.com/office/powerpoint/2010/main" val="3357700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3CCE-EA9B-4AA3-9B9B-44C2FB65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17840"/>
            <a:ext cx="7886700" cy="288622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226695"/>
            <a:r>
              <a:rPr lang="en-US" sz="2400" dirty="0">
                <a:latin typeface="Century Gothic"/>
              </a:rPr>
              <a:t>Currently running a pilot program with two AE providers across several counties</a:t>
            </a:r>
            <a:endParaRPr lang="en-US"/>
          </a:p>
          <a:p>
            <a:pPr marL="457200" indent="-226695"/>
            <a:r>
              <a:rPr lang="en-US" sz="2400" dirty="0">
                <a:latin typeface="Century Gothic"/>
              </a:rPr>
              <a:t>Employers buying into the fact that they can see something concrete to indicate career readiness</a:t>
            </a:r>
          </a:p>
          <a:p>
            <a:pPr marL="457200" indent="-226695"/>
            <a:r>
              <a:rPr lang="en-US" sz="2400" dirty="0">
                <a:latin typeface="Century Gothic"/>
              </a:rPr>
              <a:t>Both K12 &amp; postsecondary institutions agree that PAS takes their work to the next level</a:t>
            </a:r>
          </a:p>
          <a:p>
            <a:pPr marL="457200" indent="-226695"/>
            <a:r>
              <a:rPr lang="en-US" sz="2400" dirty="0">
                <a:latin typeface="Century Gothic"/>
              </a:rPr>
              <a:t>We are working collaboratively to set the standard for career readiness</a:t>
            </a:r>
          </a:p>
          <a:p>
            <a:pPr marL="457200" indent="-226695"/>
            <a:endParaRPr lang="en-US" sz="2400" dirty="0">
              <a:latin typeface="Century Gothic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1800200"/>
            <a:ext cx="7886700" cy="101764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Century Gothic"/>
              </a:rPr>
              <a:t>Pilot Program </a:t>
            </a:r>
          </a:p>
        </p:txBody>
      </p:sp>
    </p:spTree>
    <p:extLst>
      <p:ext uri="{BB962C8B-B14F-4D97-AF65-F5344CB8AC3E}">
        <p14:creationId xmlns:p14="http://schemas.microsoft.com/office/powerpoint/2010/main" val="138718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733" y="3031106"/>
            <a:ext cx="7886700" cy="966122"/>
          </a:xfrm>
        </p:spPr>
        <p:txBody>
          <a:bodyPr anchor="b" anchorCtr="0">
            <a:normAutofit/>
          </a:bodyPr>
          <a:lstStyle/>
          <a:p>
            <a:r>
              <a:rPr lang="en-US" sz="4800" b="1" dirty="0"/>
              <a:t>Introductions</a:t>
            </a:r>
          </a:p>
        </p:txBody>
      </p:sp>
      <p:pic>
        <p:nvPicPr>
          <p:cNvPr id="4" name="Picture 2" descr="C:\Users\lcornett\AppData\Local\Microsoft\Windows\Temporary Internet Files\Content.IE5\6KZIWPL7\Regional_Map_537423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83" y="1846516"/>
            <a:ext cx="4667482" cy="426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35733" y="3997227"/>
            <a:ext cx="6884975" cy="718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Who are you? Where are you from?</a:t>
            </a:r>
          </a:p>
        </p:txBody>
      </p:sp>
    </p:spTree>
    <p:extLst>
      <p:ext uri="{BB962C8B-B14F-4D97-AF65-F5344CB8AC3E}">
        <p14:creationId xmlns:p14="http://schemas.microsoft.com/office/powerpoint/2010/main" val="2149359857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6516"/>
            <a:ext cx="7886700" cy="883035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Group Discussion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2729551"/>
            <a:ext cx="7886702" cy="288622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r>
              <a:rPr lang="en-US" sz="2400" dirty="0">
                <a:latin typeface="Century Gothic"/>
              </a:rPr>
              <a:t>Consider the following questions:</a:t>
            </a:r>
          </a:p>
          <a:p>
            <a:pPr marL="0" indent="0">
              <a:spcAft>
                <a:spcPts val="200"/>
              </a:spcAft>
              <a:buNone/>
            </a:pPr>
            <a:endParaRPr lang="en-US" sz="1200" b="1" dirty="0">
              <a:solidFill>
                <a:schemeClr val="tx2"/>
              </a:solidFill>
            </a:endParaRPr>
          </a:p>
          <a:p>
            <a:pPr marL="457200" indent="-226695">
              <a:spcAft>
                <a:spcPts val="200"/>
              </a:spcAft>
            </a:pPr>
            <a:r>
              <a:rPr lang="en-US" sz="2400" dirty="0"/>
              <a:t>What are your thoughts about the PAS?</a:t>
            </a:r>
          </a:p>
          <a:p>
            <a:pPr marL="457200" indent="-226695">
              <a:spcAft>
                <a:spcPts val="200"/>
              </a:spcAft>
            </a:pPr>
            <a:r>
              <a:rPr lang="en-US" sz="2400" dirty="0"/>
              <a:t>What do you want to know more about?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28649" y="3093283"/>
            <a:ext cx="8029213" cy="3816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"/>
              </a:spcAft>
              <a:buFont typeface="Arial" panose="020B0604020202020204" pitchFamily="34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34117052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Questions?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3009287"/>
            <a:ext cx="4366932" cy="2984013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sz="2000" b="1" dirty="0"/>
              <a:t>Pam Gosla </a:t>
            </a:r>
          </a:p>
          <a:p>
            <a:pPr marL="0" indent="0" algn="l">
              <a:buNone/>
            </a:pPr>
            <a:r>
              <a:rPr lang="en-US" sz="2000" dirty="0"/>
              <a:t>Research &amp; Education Manager</a:t>
            </a:r>
          </a:p>
          <a:p>
            <a:pPr marL="0" indent="0" algn="l">
              <a:buNone/>
            </a:pPr>
            <a:r>
              <a:rPr lang="en-US" sz="2000" dirty="0"/>
              <a:t>517-437-3381 ext., 65221</a:t>
            </a:r>
          </a:p>
          <a:p>
            <a:pPr marL="0" indent="0" algn="l">
              <a:buNone/>
            </a:pPr>
            <a:r>
              <a:rPr lang="en-US" sz="2000" dirty="0">
                <a:hlinkClick r:id="rId3"/>
              </a:rPr>
              <a:t>pgosla@mwse.org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b="1" dirty="0"/>
              <a:t>Heather Robidoux</a:t>
            </a:r>
          </a:p>
          <a:p>
            <a:pPr marL="0" indent="0">
              <a:buNone/>
            </a:pPr>
            <a:r>
              <a:rPr lang="en-US" sz="2000" dirty="0"/>
              <a:t>Adult Education Program Supervisor</a:t>
            </a:r>
          </a:p>
          <a:p>
            <a:pPr marL="0" indent="0">
              <a:buNone/>
            </a:pPr>
            <a:r>
              <a:rPr lang="en-US" sz="2000" dirty="0"/>
              <a:t>(517)437-3381 ext. 65222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hrobidoux@mwse.org</a:t>
            </a:r>
            <a:r>
              <a:rPr lang="en-US" sz="2000" dirty="0"/>
              <a:t> </a:t>
            </a:r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endParaRPr lang="en-US" sz="2000" b="1" dirty="0"/>
          </a:p>
          <a:p>
            <a:pPr marL="0" indent="0" algn="l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176" y="2649871"/>
            <a:ext cx="3062885" cy="305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7345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Intended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2843239"/>
            <a:ext cx="8029213" cy="29892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endParaRPr lang="en-US" sz="12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Explain the relationship between Adult Education (AE) &amp; Workforce Development (WD)</a:t>
            </a:r>
            <a:endParaRPr lang="en-US" sz="24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Identify how this interrelationship impacts AE programming</a:t>
            </a:r>
            <a:endParaRPr lang="en-US" sz="24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latin typeface="Century Gothic"/>
              </a:rPr>
              <a:t>Identify strategies to help AE fill in the gaps in career readiness &amp; employability skills</a:t>
            </a:r>
          </a:p>
          <a:p>
            <a:pPr marL="457200" indent="-285750">
              <a:spcAft>
                <a:spcPts val="200"/>
              </a:spcAft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  <a:p>
            <a:pPr marL="457200" indent="-285750">
              <a:spcAft>
                <a:spcPts val="200"/>
              </a:spcAft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  <a:p>
            <a:pPr marL="457200" indent="-285750">
              <a:spcAft>
                <a:spcPts val="200"/>
              </a:spcAft>
            </a:pPr>
            <a:endParaRPr lang="en-US" sz="2400" dirty="0">
              <a:solidFill>
                <a:srgbClr val="FF0000"/>
              </a:solidFill>
              <a:latin typeface="Century Gothic"/>
            </a:endParaRPr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solidFill>
                  <a:srgbClr val="FF0000"/>
                </a:solidFill>
                <a:latin typeface="Century Gothic"/>
              </a:rPr>
              <a:t>Create the best outcomes? Address this call to action? How can adult education impact career choice? </a:t>
            </a:r>
            <a:r>
              <a:rPr lang="en-US" sz="2400" b="1" dirty="0">
                <a:solidFill>
                  <a:srgbClr val="FF0000"/>
                </a:solidFill>
                <a:latin typeface="Century Gothic"/>
              </a:rPr>
              <a:t>Before contextualization begins, choice happens. How to know if the choice is the right choice. 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422329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6516"/>
            <a:ext cx="7886700" cy="883035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Group Discussion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2729551"/>
            <a:ext cx="7667497" cy="288622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r>
              <a:rPr lang="en-US" sz="2400" dirty="0">
                <a:latin typeface="Century Gothic"/>
              </a:rPr>
              <a:t>Consider the following questions:</a:t>
            </a:r>
          </a:p>
          <a:p>
            <a:pPr marL="0" indent="0">
              <a:spcAft>
                <a:spcPts val="200"/>
              </a:spcAft>
              <a:buNone/>
            </a:pPr>
            <a:endParaRPr lang="en-US" sz="1200" b="1" dirty="0">
              <a:solidFill>
                <a:schemeClr val="tx2"/>
              </a:solidFill>
            </a:endParaRPr>
          </a:p>
          <a:p>
            <a:pPr marL="457200" indent="-226695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How do you currently address WD issues in the AE classroom?</a:t>
            </a:r>
            <a:endParaRPr lang="en-US" sz="2400" dirty="0"/>
          </a:p>
          <a:p>
            <a:pPr marL="457200" indent="-226695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What is the real purpose of AE?</a:t>
            </a: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28649" y="3093283"/>
            <a:ext cx="8029213" cy="3816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"/>
              </a:spcAft>
              <a:buFont typeface="Arial" panose="020B0604020202020204" pitchFamily="34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02637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The AE Mandate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2843239"/>
            <a:ext cx="8029213" cy="29892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endParaRPr lang="en-US" sz="12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The purpose of AE is </a:t>
            </a:r>
            <a:r>
              <a:rPr lang="en-US" sz="2400" b="1" dirty="0">
                <a:latin typeface="Century Gothic"/>
              </a:rPr>
              <a:t>to prepare the workforce 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latin typeface="Century Gothic"/>
              </a:rPr>
              <a:t>AE is funded through the Workforce Innovation and Opportunity Act (WIOA) </a:t>
            </a:r>
            <a:r>
              <a:rPr lang="en-US" sz="2400" b="1" dirty="0">
                <a:solidFill>
                  <a:srgbClr val="000000"/>
                </a:solidFill>
                <a:latin typeface="Century Gothic"/>
              </a:rPr>
              <a:t>NOT</a:t>
            </a:r>
            <a:r>
              <a:rPr lang="en-US" sz="2400" dirty="0">
                <a:solidFill>
                  <a:srgbClr val="000000"/>
                </a:solidFill>
                <a:latin typeface="Century Gothic"/>
              </a:rPr>
              <a:t> the Department of Education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solidFill>
                  <a:srgbClr val="000000"/>
                </a:solidFill>
                <a:latin typeface="Century Gothic"/>
              </a:rPr>
              <a:t>AE measures performance using WIOA metrics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b="1" dirty="0">
                <a:solidFill>
                  <a:srgbClr val="000000"/>
                </a:solidFill>
                <a:latin typeface="Century Gothic"/>
              </a:rPr>
              <a:t>The ultimate goal of AE is sustainable employment</a:t>
            </a: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523084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/>
          <p:cNvSpPr txBox="1">
            <a:spLocks/>
          </p:cNvSpPr>
          <p:nvPr/>
        </p:nvSpPr>
        <p:spPr>
          <a:xfrm>
            <a:off x="538967" y="1837771"/>
            <a:ext cx="8083431" cy="5925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400" b="1" dirty="0"/>
              <a:t>The Department of Labor and Economic Opportunity</a:t>
            </a:r>
          </a:p>
        </p:txBody>
      </p:sp>
      <p:sp>
        <p:nvSpPr>
          <p:cNvPr id="11" name="Freeform 10"/>
          <p:cNvSpPr/>
          <p:nvPr/>
        </p:nvSpPr>
        <p:spPr>
          <a:xfrm>
            <a:off x="892532" y="3237126"/>
            <a:ext cx="3689984" cy="329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689984" y="0"/>
                </a:moveTo>
                <a:lnTo>
                  <a:pt x="3689984" y="196200"/>
                </a:lnTo>
                <a:lnTo>
                  <a:pt x="0" y="196200"/>
                </a:lnTo>
                <a:lnTo>
                  <a:pt x="0" y="329109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582517" y="3237126"/>
            <a:ext cx="737996" cy="329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6200"/>
                </a:lnTo>
                <a:lnTo>
                  <a:pt x="737996" y="196200"/>
                </a:lnTo>
                <a:lnTo>
                  <a:pt x="737996" y="329109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4582517" y="3237126"/>
            <a:ext cx="3689984" cy="329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6200"/>
                </a:lnTo>
                <a:lnTo>
                  <a:pt x="3689984" y="196200"/>
                </a:lnTo>
                <a:lnTo>
                  <a:pt x="3689984" y="329109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4582517" y="3237126"/>
            <a:ext cx="2213990" cy="329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6200"/>
                </a:lnTo>
                <a:lnTo>
                  <a:pt x="2213990" y="196200"/>
                </a:lnTo>
                <a:lnTo>
                  <a:pt x="2213990" y="329109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844520" y="3237126"/>
            <a:ext cx="737996" cy="329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37996" y="0"/>
                </a:moveTo>
                <a:lnTo>
                  <a:pt x="737996" y="196200"/>
                </a:lnTo>
                <a:lnTo>
                  <a:pt x="0" y="196200"/>
                </a:lnTo>
                <a:lnTo>
                  <a:pt x="0" y="329109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249241" y="3566235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/>
              <a:t>MEDC</a:t>
            </a:r>
          </a:p>
        </p:txBody>
      </p:sp>
      <p:sp>
        <p:nvSpPr>
          <p:cNvPr id="18" name="Freeform 17"/>
          <p:cNvSpPr/>
          <p:nvPr/>
        </p:nvSpPr>
        <p:spPr>
          <a:xfrm>
            <a:off x="3201228" y="3566235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/>
              <a:t>UIA</a:t>
            </a:r>
          </a:p>
        </p:txBody>
      </p:sp>
      <p:sp>
        <p:nvSpPr>
          <p:cNvPr id="20" name="Freeform 19"/>
          <p:cNvSpPr/>
          <p:nvPr/>
        </p:nvSpPr>
        <p:spPr>
          <a:xfrm>
            <a:off x="4677222" y="3566235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/>
              <a:t>MSHDA</a:t>
            </a:r>
          </a:p>
        </p:txBody>
      </p:sp>
      <p:sp>
        <p:nvSpPr>
          <p:cNvPr id="22" name="Freeform 21"/>
          <p:cNvSpPr/>
          <p:nvPr/>
        </p:nvSpPr>
        <p:spPr>
          <a:xfrm>
            <a:off x="6153216" y="3566235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/>
              <a:t>Chief of Staff</a:t>
            </a:r>
            <a:endParaRPr lang="en-US" sz="2000" b="1" kern="1200" dirty="0"/>
          </a:p>
        </p:txBody>
      </p:sp>
      <p:sp>
        <p:nvSpPr>
          <p:cNvPr id="24" name="Freeform 23"/>
          <p:cNvSpPr/>
          <p:nvPr/>
        </p:nvSpPr>
        <p:spPr>
          <a:xfrm>
            <a:off x="7629210" y="3566235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/>
              <a:t>State Land Bank</a:t>
            </a:r>
          </a:p>
        </p:txBody>
      </p:sp>
      <p:sp>
        <p:nvSpPr>
          <p:cNvPr id="16" name="Freeform 15"/>
          <p:cNvSpPr/>
          <p:nvPr/>
        </p:nvSpPr>
        <p:spPr>
          <a:xfrm>
            <a:off x="1725235" y="3566235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 w="1270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/>
              <a:t>WD</a:t>
            </a:r>
          </a:p>
        </p:txBody>
      </p:sp>
      <p:sp>
        <p:nvSpPr>
          <p:cNvPr id="10" name="Freeform 9"/>
          <p:cNvSpPr/>
          <p:nvPr/>
        </p:nvSpPr>
        <p:spPr>
          <a:xfrm>
            <a:off x="2368526" y="3237126"/>
            <a:ext cx="2213990" cy="3291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13990" y="0"/>
                </a:moveTo>
                <a:lnTo>
                  <a:pt x="2213990" y="196200"/>
                </a:lnTo>
                <a:lnTo>
                  <a:pt x="0" y="196200"/>
                </a:lnTo>
                <a:lnTo>
                  <a:pt x="0" y="329109"/>
                </a:lnTo>
              </a:path>
            </a:pathLst>
          </a:custGeom>
          <a:noFill/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32" name="Straight Connector 31"/>
          <p:cNvCxnSpPr/>
          <p:nvPr/>
        </p:nvCxnSpPr>
        <p:spPr>
          <a:xfrm>
            <a:off x="4580683" y="3213271"/>
            <a:ext cx="1832" cy="246888"/>
          </a:xfrm>
          <a:prstGeom prst="line">
            <a:avLst/>
          </a:prstGeom>
          <a:ln w="76200">
            <a:solidFill>
              <a:srgbClr val="425A8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368525" y="3432630"/>
            <a:ext cx="2213990" cy="0"/>
          </a:xfrm>
          <a:prstGeom prst="line">
            <a:avLst/>
          </a:prstGeom>
          <a:ln w="76200">
            <a:solidFill>
              <a:srgbClr val="425A8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20000">
            <a:off x="2362855" y="3396233"/>
            <a:ext cx="5445" cy="182880"/>
          </a:xfrm>
          <a:prstGeom prst="line">
            <a:avLst/>
          </a:prstGeom>
          <a:ln w="76200">
            <a:solidFill>
              <a:srgbClr val="425A8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8466" y="4468154"/>
            <a:ext cx="8321877" cy="1388359"/>
          </a:xfrm>
          <a:prstGeom prst="rect">
            <a:avLst/>
          </a:prstGeom>
          <a:noFill/>
          <a:ln w="28575">
            <a:solidFill>
              <a:srgbClr val="425A8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numCol="2">
            <a:noAutofit/>
          </a:bodyPr>
          <a:lstStyle/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WIOA (Title I Adult &amp; Title II)</a:t>
            </a:r>
          </a:p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State School Aid Section 107</a:t>
            </a:r>
          </a:p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GED-to School Program</a:t>
            </a:r>
          </a:p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Wagner-Peyser Employment Services</a:t>
            </a:r>
          </a:p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Reemployment Services &amp; Eligibility Assessment (RESEA)</a:t>
            </a:r>
          </a:p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Work-Based Training for Special Populations</a:t>
            </a:r>
          </a:p>
          <a:p>
            <a:pPr marL="342900" lvl="0" indent="-342900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n w="0"/>
                <a:solidFill>
                  <a:srgbClr val="425A8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Fidelity Bonding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21480000" flipH="1">
            <a:off x="2353676" y="4305354"/>
            <a:ext cx="5191" cy="137160"/>
          </a:xfrm>
          <a:prstGeom prst="line">
            <a:avLst/>
          </a:prstGeom>
          <a:ln w="76200">
            <a:solidFill>
              <a:srgbClr val="425A8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3916560" y="2511089"/>
            <a:ext cx="1331914" cy="755395"/>
          </a:xfrm>
          <a:custGeom>
            <a:avLst/>
            <a:gdLst>
              <a:gd name="connsiteX0" fmla="*/ 0 w 1100158"/>
              <a:gd name="connsiteY0" fmla="*/ 0 h 569613"/>
              <a:gd name="connsiteX1" fmla="*/ 1100158 w 1100158"/>
              <a:gd name="connsiteY1" fmla="*/ 0 h 569613"/>
              <a:gd name="connsiteX2" fmla="*/ 1100158 w 1100158"/>
              <a:gd name="connsiteY2" fmla="*/ 569613 h 569613"/>
              <a:gd name="connsiteX3" fmla="*/ 0 w 1100158"/>
              <a:gd name="connsiteY3" fmla="*/ 569613 h 569613"/>
              <a:gd name="connsiteX4" fmla="*/ 0 w 1100158"/>
              <a:gd name="connsiteY4" fmla="*/ 0 h 56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0158" h="569613">
                <a:moveTo>
                  <a:pt x="0" y="0"/>
                </a:moveTo>
                <a:lnTo>
                  <a:pt x="1100158" y="0"/>
                </a:lnTo>
                <a:lnTo>
                  <a:pt x="1100158" y="569613"/>
                </a:lnTo>
                <a:lnTo>
                  <a:pt x="0" y="569613"/>
                </a:lnTo>
                <a:lnTo>
                  <a:pt x="0" y="0"/>
                </a:lnTo>
                <a:close/>
              </a:path>
            </a:pathLst>
          </a:custGeom>
          <a:ln/>
          <a:scene3d>
            <a:camera prst="orthographicFront"/>
            <a:lightRig rig="threePt" dir="t"/>
          </a:scene3d>
          <a:sp3d>
            <a:bevelT w="1270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8255" tIns="8255" rIns="8255" bIns="8037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Director</a:t>
            </a:r>
          </a:p>
        </p:txBody>
      </p:sp>
      <p:pic>
        <p:nvPicPr>
          <p:cNvPr id="1026" name="Picture 2" descr="Michigan.gov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51" y="5970379"/>
            <a:ext cx="11811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83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25600"/>
            <a:ext cx="7886700" cy="1017640"/>
          </a:xfrm>
        </p:spPr>
        <p:txBody>
          <a:bodyPr anchor="b" anchorCtr="0">
            <a:normAutofit/>
          </a:bodyPr>
          <a:lstStyle/>
          <a:p>
            <a:r>
              <a:rPr lang="en-US" sz="4800" b="1" dirty="0">
                <a:latin typeface="Century Gothic"/>
              </a:rPr>
              <a:t>The Obstacles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2702763"/>
            <a:ext cx="8248651" cy="29892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endParaRPr lang="en-US" sz="12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AE requires formally trained educators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>
                <a:latin typeface="Century Gothic"/>
              </a:rPr>
              <a:t>Difficult for AE to see the perspective of WD</a:t>
            </a:r>
            <a:endParaRPr lang="en-US" sz="2400" dirty="0"/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Internal conflict between academic growth versus current employment opportunities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Time consuming to adjust content &amp; instruction</a:t>
            </a:r>
          </a:p>
          <a:p>
            <a:pPr marL="457200" indent="-285750">
              <a:spcAft>
                <a:spcPts val="200"/>
              </a:spcAft>
            </a:pPr>
            <a:r>
              <a:rPr lang="en-US" sz="2400" dirty="0"/>
              <a:t>Just plain frustrating </a:t>
            </a:r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  <a:p>
            <a:pPr marL="457200" indent="-285750">
              <a:spcAft>
                <a:spcPts val="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65121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6516"/>
            <a:ext cx="7886700" cy="883035"/>
          </a:xfrm>
        </p:spPr>
        <p:txBody>
          <a:bodyPr anchor="b" anchorCtr="0">
            <a:normAutofit/>
          </a:bodyPr>
          <a:lstStyle/>
          <a:p>
            <a:r>
              <a:rPr lang="en-US" sz="4800" b="1" dirty="0"/>
              <a:t>Our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2729551"/>
            <a:ext cx="7886702" cy="288622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3087" indent="-342900">
              <a:spcAft>
                <a:spcPts val="200"/>
              </a:spcAft>
            </a:pPr>
            <a:r>
              <a:rPr lang="en-US" sz="2400" dirty="0"/>
              <a:t>How can AE address this call to action &amp; create the best outcomes for participants, our programs, &amp; the workforce?</a:t>
            </a:r>
          </a:p>
          <a:p>
            <a:pPr marL="401637" indent="-171450">
              <a:spcAft>
                <a:spcPts val="200"/>
              </a:spcAft>
            </a:pPr>
            <a:endParaRPr lang="en-US" sz="1200" dirty="0"/>
          </a:p>
          <a:p>
            <a:pPr marL="573087" indent="-342900">
              <a:spcAft>
                <a:spcPts val="200"/>
              </a:spcAft>
            </a:pPr>
            <a:r>
              <a:rPr lang="en-US" sz="2400" dirty="0"/>
              <a:t>How can AE impact academic achievement while simultaneously impacting career decisions, outcomes, and longevity?</a:t>
            </a:r>
          </a:p>
          <a:p>
            <a:pPr marL="457200" indent="-227013">
              <a:spcAft>
                <a:spcPts val="200"/>
              </a:spcAft>
              <a:buNone/>
            </a:pP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28649" y="3093283"/>
            <a:ext cx="8029213" cy="3816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"/>
              </a:spcAft>
              <a:buFont typeface="Arial" panose="020B0604020202020204" pitchFamily="34" charset="0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84649126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46516"/>
            <a:ext cx="7886700" cy="883035"/>
          </a:xfrm>
        </p:spPr>
        <p:txBody>
          <a:bodyPr anchor="b" anchorCtr="0">
            <a:normAutofit/>
          </a:bodyPr>
          <a:lstStyle/>
          <a:p>
            <a:r>
              <a:rPr lang="en-US" sz="4800" b="1" dirty="0"/>
              <a:t>Seek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621" y="2791132"/>
            <a:ext cx="3571054" cy="25644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r>
              <a:rPr lang="en-US" sz="2400" dirty="0"/>
              <a:t>How will AE assist participants to address immediate needs while still considering their long-term goals?</a:t>
            </a:r>
          </a:p>
          <a:p>
            <a:pPr>
              <a:spcAft>
                <a:spcPts val="200"/>
              </a:spcAft>
            </a:pPr>
            <a:endParaRPr lang="en-US" sz="2400" b="1" dirty="0"/>
          </a:p>
          <a:p>
            <a:pPr>
              <a:spcAft>
                <a:spcPts val="200"/>
              </a:spcAft>
            </a:pPr>
            <a:endParaRPr lang="en-US" sz="2400" b="1" dirty="0"/>
          </a:p>
          <a:p>
            <a:pPr>
              <a:spcAft>
                <a:spcPts val="200"/>
              </a:spcAft>
            </a:pP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28649" y="3093283"/>
            <a:ext cx="8029213" cy="38168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"/>
              </a:spcAft>
              <a:buFont typeface="Arial" panose="020B0604020202020204" pitchFamily="34" charset="0"/>
              <a:buNone/>
            </a:pPr>
            <a:endParaRPr lang="en-US" sz="22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327647" y="2729551"/>
            <a:ext cx="4628150" cy="3468047"/>
            <a:chOff x="2534651" y="3673984"/>
            <a:chExt cx="3210504" cy="2523614"/>
          </a:xfrm>
        </p:grpSpPr>
        <p:sp>
          <p:nvSpPr>
            <p:cNvPr id="10" name="Isosceles Triangle 9"/>
            <p:cNvSpPr/>
            <p:nvPr/>
          </p:nvSpPr>
          <p:spPr>
            <a:xfrm>
              <a:off x="3835646" y="5677391"/>
              <a:ext cx="520207" cy="520207"/>
            </a:xfrm>
            <a:prstGeom prst="triangle">
              <a:avLst/>
            </a:pr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 rot="240000">
              <a:off x="2534651" y="5454476"/>
              <a:ext cx="3122197" cy="218325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 rot="240000">
              <a:off x="4409259" y="4908610"/>
              <a:ext cx="1245727" cy="580381"/>
            </a:xfrm>
            <a:custGeom>
              <a:avLst/>
              <a:gdLst>
                <a:gd name="connsiteX0" fmla="*/ 0 w 1245727"/>
                <a:gd name="connsiteY0" fmla="*/ 96732 h 580381"/>
                <a:gd name="connsiteX1" fmla="*/ 96732 w 1245727"/>
                <a:gd name="connsiteY1" fmla="*/ 0 h 580381"/>
                <a:gd name="connsiteX2" fmla="*/ 1148995 w 1245727"/>
                <a:gd name="connsiteY2" fmla="*/ 0 h 580381"/>
                <a:gd name="connsiteX3" fmla="*/ 1245727 w 1245727"/>
                <a:gd name="connsiteY3" fmla="*/ 96732 h 580381"/>
                <a:gd name="connsiteX4" fmla="*/ 1245727 w 1245727"/>
                <a:gd name="connsiteY4" fmla="*/ 483649 h 580381"/>
                <a:gd name="connsiteX5" fmla="*/ 1148995 w 1245727"/>
                <a:gd name="connsiteY5" fmla="*/ 580381 h 580381"/>
                <a:gd name="connsiteX6" fmla="*/ 96732 w 1245727"/>
                <a:gd name="connsiteY6" fmla="*/ 580381 h 580381"/>
                <a:gd name="connsiteX7" fmla="*/ 0 w 1245727"/>
                <a:gd name="connsiteY7" fmla="*/ 483649 h 580381"/>
                <a:gd name="connsiteX8" fmla="*/ 0 w 1245727"/>
                <a:gd name="connsiteY8" fmla="*/ 96732 h 58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727" h="580381">
                  <a:moveTo>
                    <a:pt x="0" y="96732"/>
                  </a:moveTo>
                  <a:cubicBezTo>
                    <a:pt x="0" y="43308"/>
                    <a:pt x="43308" y="0"/>
                    <a:pt x="96732" y="0"/>
                  </a:cubicBezTo>
                  <a:lnTo>
                    <a:pt x="1148995" y="0"/>
                  </a:lnTo>
                  <a:cubicBezTo>
                    <a:pt x="1202419" y="0"/>
                    <a:pt x="1245727" y="43308"/>
                    <a:pt x="1245727" y="96732"/>
                  </a:cubicBezTo>
                  <a:lnTo>
                    <a:pt x="1245727" y="483649"/>
                  </a:lnTo>
                  <a:cubicBezTo>
                    <a:pt x="1245727" y="537073"/>
                    <a:pt x="1202419" y="580381"/>
                    <a:pt x="1148995" y="580381"/>
                  </a:cubicBezTo>
                  <a:lnTo>
                    <a:pt x="96732" y="580381"/>
                  </a:lnTo>
                  <a:cubicBezTo>
                    <a:pt x="43308" y="580381"/>
                    <a:pt x="0" y="537073"/>
                    <a:pt x="0" y="483649"/>
                  </a:cubicBezTo>
                  <a:lnTo>
                    <a:pt x="0" y="9673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92" tIns="89291" rIns="89291" bIns="892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Basic Necessities</a:t>
              </a:r>
            </a:p>
          </p:txBody>
        </p:sp>
        <p:sp>
          <p:nvSpPr>
            <p:cNvPr id="13" name="Freeform 12"/>
            <p:cNvSpPr/>
            <p:nvPr/>
          </p:nvSpPr>
          <p:spPr>
            <a:xfrm rot="240000">
              <a:off x="4454344" y="4284361"/>
              <a:ext cx="1245727" cy="580381"/>
            </a:xfrm>
            <a:custGeom>
              <a:avLst/>
              <a:gdLst>
                <a:gd name="connsiteX0" fmla="*/ 0 w 1245727"/>
                <a:gd name="connsiteY0" fmla="*/ 96732 h 580381"/>
                <a:gd name="connsiteX1" fmla="*/ 96732 w 1245727"/>
                <a:gd name="connsiteY1" fmla="*/ 0 h 580381"/>
                <a:gd name="connsiteX2" fmla="*/ 1148995 w 1245727"/>
                <a:gd name="connsiteY2" fmla="*/ 0 h 580381"/>
                <a:gd name="connsiteX3" fmla="*/ 1245727 w 1245727"/>
                <a:gd name="connsiteY3" fmla="*/ 96732 h 580381"/>
                <a:gd name="connsiteX4" fmla="*/ 1245727 w 1245727"/>
                <a:gd name="connsiteY4" fmla="*/ 483649 h 580381"/>
                <a:gd name="connsiteX5" fmla="*/ 1148995 w 1245727"/>
                <a:gd name="connsiteY5" fmla="*/ 580381 h 580381"/>
                <a:gd name="connsiteX6" fmla="*/ 96732 w 1245727"/>
                <a:gd name="connsiteY6" fmla="*/ 580381 h 580381"/>
                <a:gd name="connsiteX7" fmla="*/ 0 w 1245727"/>
                <a:gd name="connsiteY7" fmla="*/ 483649 h 580381"/>
                <a:gd name="connsiteX8" fmla="*/ 0 w 1245727"/>
                <a:gd name="connsiteY8" fmla="*/ 96732 h 58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727" h="580381">
                  <a:moveTo>
                    <a:pt x="0" y="96732"/>
                  </a:moveTo>
                  <a:cubicBezTo>
                    <a:pt x="0" y="43308"/>
                    <a:pt x="43308" y="0"/>
                    <a:pt x="96732" y="0"/>
                  </a:cubicBezTo>
                  <a:lnTo>
                    <a:pt x="1148995" y="0"/>
                  </a:lnTo>
                  <a:cubicBezTo>
                    <a:pt x="1202419" y="0"/>
                    <a:pt x="1245727" y="43308"/>
                    <a:pt x="1245727" y="96732"/>
                  </a:cubicBezTo>
                  <a:lnTo>
                    <a:pt x="1245727" y="483649"/>
                  </a:lnTo>
                  <a:cubicBezTo>
                    <a:pt x="1245727" y="537073"/>
                    <a:pt x="1202419" y="580381"/>
                    <a:pt x="1148995" y="580381"/>
                  </a:cubicBezTo>
                  <a:lnTo>
                    <a:pt x="96732" y="580381"/>
                  </a:lnTo>
                  <a:cubicBezTo>
                    <a:pt x="43308" y="580381"/>
                    <a:pt x="0" y="537073"/>
                    <a:pt x="0" y="483649"/>
                  </a:cubicBezTo>
                  <a:lnTo>
                    <a:pt x="0" y="9673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92" tIns="89291" rIns="89291" bIns="892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Employment</a:t>
              </a:r>
            </a:p>
          </p:txBody>
        </p:sp>
        <p:sp>
          <p:nvSpPr>
            <p:cNvPr id="14" name="Freeform 13"/>
            <p:cNvSpPr/>
            <p:nvPr/>
          </p:nvSpPr>
          <p:spPr>
            <a:xfrm rot="240000">
              <a:off x="4499428" y="3673984"/>
              <a:ext cx="1245727" cy="580381"/>
            </a:xfrm>
            <a:custGeom>
              <a:avLst/>
              <a:gdLst>
                <a:gd name="connsiteX0" fmla="*/ 0 w 1245727"/>
                <a:gd name="connsiteY0" fmla="*/ 96732 h 580381"/>
                <a:gd name="connsiteX1" fmla="*/ 96732 w 1245727"/>
                <a:gd name="connsiteY1" fmla="*/ 0 h 580381"/>
                <a:gd name="connsiteX2" fmla="*/ 1148995 w 1245727"/>
                <a:gd name="connsiteY2" fmla="*/ 0 h 580381"/>
                <a:gd name="connsiteX3" fmla="*/ 1245727 w 1245727"/>
                <a:gd name="connsiteY3" fmla="*/ 96732 h 580381"/>
                <a:gd name="connsiteX4" fmla="*/ 1245727 w 1245727"/>
                <a:gd name="connsiteY4" fmla="*/ 483649 h 580381"/>
                <a:gd name="connsiteX5" fmla="*/ 1148995 w 1245727"/>
                <a:gd name="connsiteY5" fmla="*/ 580381 h 580381"/>
                <a:gd name="connsiteX6" fmla="*/ 96732 w 1245727"/>
                <a:gd name="connsiteY6" fmla="*/ 580381 h 580381"/>
                <a:gd name="connsiteX7" fmla="*/ 0 w 1245727"/>
                <a:gd name="connsiteY7" fmla="*/ 483649 h 580381"/>
                <a:gd name="connsiteX8" fmla="*/ 0 w 1245727"/>
                <a:gd name="connsiteY8" fmla="*/ 96732 h 58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727" h="580381">
                  <a:moveTo>
                    <a:pt x="0" y="96732"/>
                  </a:moveTo>
                  <a:cubicBezTo>
                    <a:pt x="0" y="43308"/>
                    <a:pt x="43308" y="0"/>
                    <a:pt x="96732" y="0"/>
                  </a:cubicBezTo>
                  <a:lnTo>
                    <a:pt x="1148995" y="0"/>
                  </a:lnTo>
                  <a:cubicBezTo>
                    <a:pt x="1202419" y="0"/>
                    <a:pt x="1245727" y="43308"/>
                    <a:pt x="1245727" y="96732"/>
                  </a:cubicBezTo>
                  <a:lnTo>
                    <a:pt x="1245727" y="483649"/>
                  </a:lnTo>
                  <a:cubicBezTo>
                    <a:pt x="1245727" y="537073"/>
                    <a:pt x="1202419" y="580381"/>
                    <a:pt x="1148995" y="580381"/>
                  </a:cubicBezTo>
                  <a:lnTo>
                    <a:pt x="96732" y="580381"/>
                  </a:lnTo>
                  <a:cubicBezTo>
                    <a:pt x="43308" y="580381"/>
                    <a:pt x="0" y="537073"/>
                    <a:pt x="0" y="483649"/>
                  </a:cubicBezTo>
                  <a:lnTo>
                    <a:pt x="0" y="9673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92" tIns="89291" rIns="89291" bIns="892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Immediate Need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240000">
              <a:off x="2623214" y="4783760"/>
              <a:ext cx="1245727" cy="580381"/>
            </a:xfrm>
            <a:custGeom>
              <a:avLst/>
              <a:gdLst>
                <a:gd name="connsiteX0" fmla="*/ 0 w 1245727"/>
                <a:gd name="connsiteY0" fmla="*/ 96732 h 580381"/>
                <a:gd name="connsiteX1" fmla="*/ 96732 w 1245727"/>
                <a:gd name="connsiteY1" fmla="*/ 0 h 580381"/>
                <a:gd name="connsiteX2" fmla="*/ 1148995 w 1245727"/>
                <a:gd name="connsiteY2" fmla="*/ 0 h 580381"/>
                <a:gd name="connsiteX3" fmla="*/ 1245727 w 1245727"/>
                <a:gd name="connsiteY3" fmla="*/ 96732 h 580381"/>
                <a:gd name="connsiteX4" fmla="*/ 1245727 w 1245727"/>
                <a:gd name="connsiteY4" fmla="*/ 483649 h 580381"/>
                <a:gd name="connsiteX5" fmla="*/ 1148995 w 1245727"/>
                <a:gd name="connsiteY5" fmla="*/ 580381 h 580381"/>
                <a:gd name="connsiteX6" fmla="*/ 96732 w 1245727"/>
                <a:gd name="connsiteY6" fmla="*/ 580381 h 580381"/>
                <a:gd name="connsiteX7" fmla="*/ 0 w 1245727"/>
                <a:gd name="connsiteY7" fmla="*/ 483649 h 580381"/>
                <a:gd name="connsiteX8" fmla="*/ 0 w 1245727"/>
                <a:gd name="connsiteY8" fmla="*/ 96732 h 58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727" h="580381">
                  <a:moveTo>
                    <a:pt x="0" y="96732"/>
                  </a:moveTo>
                  <a:cubicBezTo>
                    <a:pt x="0" y="43308"/>
                    <a:pt x="43308" y="0"/>
                    <a:pt x="96732" y="0"/>
                  </a:cubicBezTo>
                  <a:lnTo>
                    <a:pt x="1148995" y="0"/>
                  </a:lnTo>
                  <a:cubicBezTo>
                    <a:pt x="1202419" y="0"/>
                    <a:pt x="1245727" y="43308"/>
                    <a:pt x="1245727" y="96732"/>
                  </a:cubicBezTo>
                  <a:lnTo>
                    <a:pt x="1245727" y="483649"/>
                  </a:lnTo>
                  <a:cubicBezTo>
                    <a:pt x="1245727" y="537073"/>
                    <a:pt x="1202419" y="580381"/>
                    <a:pt x="1148995" y="580381"/>
                  </a:cubicBezTo>
                  <a:lnTo>
                    <a:pt x="96732" y="580381"/>
                  </a:lnTo>
                  <a:cubicBezTo>
                    <a:pt x="43308" y="580381"/>
                    <a:pt x="0" y="537073"/>
                    <a:pt x="0" y="483649"/>
                  </a:cubicBezTo>
                  <a:lnTo>
                    <a:pt x="0" y="9673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92" tIns="89291" rIns="89291" bIns="892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Education</a:t>
              </a:r>
            </a:p>
          </p:txBody>
        </p:sp>
        <p:sp>
          <p:nvSpPr>
            <p:cNvPr id="16" name="Freeform 15"/>
            <p:cNvSpPr/>
            <p:nvPr/>
          </p:nvSpPr>
          <p:spPr>
            <a:xfrm rot="240000">
              <a:off x="2668298" y="4159511"/>
              <a:ext cx="1245727" cy="580381"/>
            </a:xfrm>
            <a:custGeom>
              <a:avLst/>
              <a:gdLst>
                <a:gd name="connsiteX0" fmla="*/ 0 w 1245727"/>
                <a:gd name="connsiteY0" fmla="*/ 96732 h 580381"/>
                <a:gd name="connsiteX1" fmla="*/ 96732 w 1245727"/>
                <a:gd name="connsiteY1" fmla="*/ 0 h 580381"/>
                <a:gd name="connsiteX2" fmla="*/ 1148995 w 1245727"/>
                <a:gd name="connsiteY2" fmla="*/ 0 h 580381"/>
                <a:gd name="connsiteX3" fmla="*/ 1245727 w 1245727"/>
                <a:gd name="connsiteY3" fmla="*/ 96732 h 580381"/>
                <a:gd name="connsiteX4" fmla="*/ 1245727 w 1245727"/>
                <a:gd name="connsiteY4" fmla="*/ 483649 h 580381"/>
                <a:gd name="connsiteX5" fmla="*/ 1148995 w 1245727"/>
                <a:gd name="connsiteY5" fmla="*/ 580381 h 580381"/>
                <a:gd name="connsiteX6" fmla="*/ 96732 w 1245727"/>
                <a:gd name="connsiteY6" fmla="*/ 580381 h 580381"/>
                <a:gd name="connsiteX7" fmla="*/ 0 w 1245727"/>
                <a:gd name="connsiteY7" fmla="*/ 483649 h 580381"/>
                <a:gd name="connsiteX8" fmla="*/ 0 w 1245727"/>
                <a:gd name="connsiteY8" fmla="*/ 96732 h 58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5727" h="580381">
                  <a:moveTo>
                    <a:pt x="0" y="96732"/>
                  </a:moveTo>
                  <a:cubicBezTo>
                    <a:pt x="0" y="43308"/>
                    <a:pt x="43308" y="0"/>
                    <a:pt x="96732" y="0"/>
                  </a:cubicBezTo>
                  <a:lnTo>
                    <a:pt x="1148995" y="0"/>
                  </a:lnTo>
                  <a:cubicBezTo>
                    <a:pt x="1202419" y="0"/>
                    <a:pt x="1245727" y="43308"/>
                    <a:pt x="1245727" y="96732"/>
                  </a:cubicBezTo>
                  <a:lnTo>
                    <a:pt x="1245727" y="483649"/>
                  </a:lnTo>
                  <a:cubicBezTo>
                    <a:pt x="1245727" y="537073"/>
                    <a:pt x="1202419" y="580381"/>
                    <a:pt x="1148995" y="580381"/>
                  </a:cubicBezTo>
                  <a:lnTo>
                    <a:pt x="96732" y="580381"/>
                  </a:lnTo>
                  <a:cubicBezTo>
                    <a:pt x="43308" y="580381"/>
                    <a:pt x="0" y="537073"/>
                    <a:pt x="0" y="483649"/>
                  </a:cubicBezTo>
                  <a:lnTo>
                    <a:pt x="0" y="96732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292" tIns="89291" rIns="89291" bIns="892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/>
                <a:t>Future Aspirations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001047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2018 MWSE Theme revised">
  <a:themeElements>
    <a:clrScheme name="MWSE 2018 Theme Colors">
      <a:dk1>
        <a:sysClr val="windowText" lastClr="000000"/>
      </a:dk1>
      <a:lt1>
        <a:sysClr val="window" lastClr="FFFFFF"/>
      </a:lt1>
      <a:dk2>
        <a:srgbClr val="5E6367"/>
      </a:dk2>
      <a:lt2>
        <a:srgbClr val="D7D5C1"/>
      </a:lt2>
      <a:accent1>
        <a:srgbClr val="CD163F"/>
      </a:accent1>
      <a:accent2>
        <a:srgbClr val="1A345F"/>
      </a:accent2>
      <a:accent3>
        <a:srgbClr val="5B873C"/>
      </a:accent3>
      <a:accent4>
        <a:srgbClr val="D8941D"/>
      </a:accent4>
      <a:accent5>
        <a:srgbClr val="AAA77D"/>
      </a:accent5>
      <a:accent6>
        <a:srgbClr val="FBB040"/>
      </a:accent6>
      <a:hlink>
        <a:srgbClr val="257EA5"/>
      </a:hlink>
      <a:folHlink>
        <a:srgbClr val="83152B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MWSE Theme revised" id="{9E3FF2EF-4863-40C9-8EE2-5234F7CEB3EB}" vid="{50828B91-D854-4602-8A47-D92EE8DE23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MWSE Theme revised</Template>
  <TotalTime>205</TotalTime>
  <Words>666</Words>
  <Application>Microsoft Office PowerPoint</Application>
  <PresentationFormat>On-screen Show (4:3)</PresentationFormat>
  <Paragraphs>178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Century Gothic</vt:lpstr>
      <vt:lpstr>2018 MWSE Theme revised</vt:lpstr>
      <vt:lpstr>Charting the Path to  Career Success</vt:lpstr>
      <vt:lpstr>Introductions</vt:lpstr>
      <vt:lpstr>Intended Objectives</vt:lpstr>
      <vt:lpstr>Group Discussion</vt:lpstr>
      <vt:lpstr>The AE Mandate</vt:lpstr>
      <vt:lpstr>PowerPoint Presentation</vt:lpstr>
      <vt:lpstr>The Obstacles</vt:lpstr>
      <vt:lpstr>Our Challenge</vt:lpstr>
      <vt:lpstr>Seek Balance</vt:lpstr>
      <vt:lpstr>Our Initial Response</vt:lpstr>
      <vt:lpstr>Observations</vt:lpstr>
      <vt:lpstr>Observations</vt:lpstr>
      <vt:lpstr>Considerations</vt:lpstr>
      <vt:lpstr>Career Readiness Quadrants</vt:lpstr>
      <vt:lpstr>Career Path</vt:lpstr>
      <vt:lpstr>Student Experience Demo</vt:lpstr>
      <vt:lpstr>PowerPoint Presentation</vt:lpstr>
      <vt:lpstr>PowerPoint Presentation</vt:lpstr>
      <vt:lpstr>PowerPoint Presentation</vt:lpstr>
      <vt:lpstr>Group Discussion</vt:lpstr>
      <vt:lpstr>Questions? </vt:lpstr>
    </vt:vector>
  </TitlesOfParts>
  <Company>Michigan Works! Southeast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Robidoux</dc:creator>
  <cp:lastModifiedBy>Heather Robidoux</cp:lastModifiedBy>
  <cp:revision>110</cp:revision>
  <dcterms:created xsi:type="dcterms:W3CDTF">2019-10-07T15:53:45Z</dcterms:created>
  <dcterms:modified xsi:type="dcterms:W3CDTF">2019-10-14T20:13:10Z</dcterms:modified>
</cp:coreProperties>
</file>